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17"/>
  </p:notesMasterIdLst>
  <p:sldIdLst>
    <p:sldId id="315" r:id="rId2"/>
    <p:sldId id="397" r:id="rId3"/>
    <p:sldId id="378" r:id="rId4"/>
    <p:sldId id="398" r:id="rId5"/>
    <p:sldId id="399" r:id="rId6"/>
    <p:sldId id="400" r:id="rId7"/>
    <p:sldId id="401" r:id="rId8"/>
    <p:sldId id="405" r:id="rId9"/>
    <p:sldId id="406" r:id="rId10"/>
    <p:sldId id="408" r:id="rId11"/>
    <p:sldId id="409" r:id="rId12"/>
    <p:sldId id="411" r:id="rId13"/>
    <p:sldId id="412" r:id="rId14"/>
    <p:sldId id="415" r:id="rId15"/>
    <p:sldId id="41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EED74-2EC0-E444-A9E7-416886761CC0}" v="58" dt="2023-02-20T05:52:58.551"/>
  </p1510:revLst>
</p1510:revInfo>
</file>

<file path=ppt/tableStyles.xml><?xml version="1.0" encoding="utf-8"?>
<a:tblStyleLst xmlns:a="http://schemas.openxmlformats.org/drawingml/2006/main" def="{6D594AF4-3A44-4038-AE52-BC08CE8916AE}">
  <a:tblStyle styleId="{6D594AF4-3A44-4038-AE52-BC08CE8916A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 b="off" i="off"/>
      <a:tcStyle>
        <a:tcBdr/>
        <a:fill>
          <a:solidFill>
            <a:srgbClr val="CDD8FB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8FB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9F70D2D-B5F4-44D9-82CD-47BCEDC3EC0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4"/>
    <p:restoredTop sz="96534"/>
  </p:normalViewPr>
  <p:slideViewPr>
    <p:cSldViewPr snapToGrid="0">
      <p:cViewPr>
        <p:scale>
          <a:sx n="149" d="100"/>
          <a:sy n="149" d="100"/>
        </p:scale>
        <p:origin x="1008" y="600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chunhui" userId="a692adf6-6e8a-46b5-8443-da5953655994" providerId="ADAL" clId="{EEAEED74-2EC0-E444-A9E7-416886761CC0}"/>
    <pc:docChg chg="undo redo custSel addSld delSld modSld sldOrd">
      <pc:chgData name="zhangchunhui" userId="a692adf6-6e8a-46b5-8443-da5953655994" providerId="ADAL" clId="{EEAEED74-2EC0-E444-A9E7-416886761CC0}" dt="2023-02-20T06:08:08.277" v="3251" actId="1076"/>
      <pc:docMkLst>
        <pc:docMk/>
      </pc:docMkLst>
      <pc:sldChg chg="addSp delSp modSp mod">
        <pc:chgData name="zhangchunhui" userId="a692adf6-6e8a-46b5-8443-da5953655994" providerId="ADAL" clId="{EEAEED74-2EC0-E444-A9E7-416886761CC0}" dt="2023-02-20T06:08:08.277" v="3251" actId="1076"/>
        <pc:sldMkLst>
          <pc:docMk/>
          <pc:sldMk cId="650993073" sldId="315"/>
        </pc:sldMkLst>
        <pc:spChg chg="mod">
          <ac:chgData name="zhangchunhui" userId="a692adf6-6e8a-46b5-8443-da5953655994" providerId="ADAL" clId="{EEAEED74-2EC0-E444-A9E7-416886761CC0}" dt="2023-02-20T03:04:18.745" v="35" actId="20577"/>
          <ac:spMkLst>
            <pc:docMk/>
            <pc:sldMk cId="650993073" sldId="315"/>
            <ac:spMk id="2" creationId="{DFB7F156-90B9-3D95-1D1D-90445BA5FB92}"/>
          </ac:spMkLst>
        </pc:spChg>
        <pc:spChg chg="add del mod">
          <ac:chgData name="zhangchunhui" userId="a692adf6-6e8a-46b5-8443-da5953655994" providerId="ADAL" clId="{EEAEED74-2EC0-E444-A9E7-416886761CC0}" dt="2023-02-20T03:05:59.763" v="50"/>
          <ac:spMkLst>
            <pc:docMk/>
            <pc:sldMk cId="650993073" sldId="315"/>
            <ac:spMk id="3" creationId="{756D21FF-4639-CBD7-2E40-78844A41F9F7}"/>
          </ac:spMkLst>
        </pc:spChg>
        <pc:spChg chg="add mod">
          <ac:chgData name="zhangchunhui" userId="a692adf6-6e8a-46b5-8443-da5953655994" providerId="ADAL" clId="{EEAEED74-2EC0-E444-A9E7-416886761CC0}" dt="2023-02-20T06:08:08.277" v="3251" actId="1076"/>
          <ac:spMkLst>
            <pc:docMk/>
            <pc:sldMk cId="650993073" sldId="315"/>
            <ac:spMk id="4" creationId="{4C0C07D4-D9DA-A1BD-E372-F5C0DDB5E2FD}"/>
          </ac:spMkLst>
        </pc:spChg>
        <pc:spChg chg="add mod">
          <ac:chgData name="zhangchunhui" userId="a692adf6-6e8a-46b5-8443-da5953655994" providerId="ADAL" clId="{EEAEED74-2EC0-E444-A9E7-416886761CC0}" dt="2023-02-20T03:37:10.734" v="337"/>
          <ac:spMkLst>
            <pc:docMk/>
            <pc:sldMk cId="650993073" sldId="315"/>
            <ac:spMk id="5" creationId="{FA670448-A9CF-5032-7605-36E1C127E237}"/>
          </ac:spMkLst>
        </pc:spChg>
        <pc:spChg chg="add del mod">
          <ac:chgData name="zhangchunhui" userId="a692adf6-6e8a-46b5-8443-da5953655994" providerId="ADAL" clId="{EEAEED74-2EC0-E444-A9E7-416886761CC0}" dt="2023-02-20T03:09:00.633" v="133" actId="478"/>
          <ac:spMkLst>
            <pc:docMk/>
            <pc:sldMk cId="650993073" sldId="315"/>
            <ac:spMk id="13" creationId="{95ABF2FE-8D1F-0527-C54B-7BF4E1795DAF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15" creationId="{2D39057B-BD03-A773-ADDC-DF7BF2CB3CEB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16" creationId="{FBF7E942-0263-C229-9B84-2D7FDC898546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17" creationId="{12659819-4CDC-297E-FCC0-A46786E154CF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18" creationId="{D01892F9-A22B-7A0D-A495-94CF0F7CE0F9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19" creationId="{DCAEEA86-D5D8-7E35-B916-14BEAD818637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20" creationId="{4374BE80-0A57-9A03-8F03-15DA2CCB0508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21" creationId="{FDF40FF8-9562-8B96-844D-1CBF22D01E9F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22" creationId="{9504A116-3556-7438-9A25-F5E192B15A46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23" creationId="{AB21538F-EA3D-6F33-F1F5-AD1C01CF53D8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24" creationId="{7AD9433E-EAA9-CFE7-D446-638A285FE0A3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25" creationId="{981EE519-6A9E-3FCB-E07B-3BCEA175B4AD}"/>
          </ac:spMkLst>
        </pc:spChg>
        <pc:spChg chg="add del mod">
          <ac:chgData name="zhangchunhui" userId="a692adf6-6e8a-46b5-8443-da5953655994" providerId="ADAL" clId="{EEAEED74-2EC0-E444-A9E7-416886761CC0}" dt="2023-02-20T03:10:16.861" v="140" actId="478"/>
          <ac:spMkLst>
            <pc:docMk/>
            <pc:sldMk cId="650993073" sldId="315"/>
            <ac:spMk id="26" creationId="{C444236A-DD0F-C000-8A89-864EF5D57563}"/>
          </ac:spMkLst>
        </pc:spChg>
        <pc:spChg chg="mod">
          <ac:chgData name="zhangchunhui" userId="a692adf6-6e8a-46b5-8443-da5953655994" providerId="ADAL" clId="{EEAEED74-2EC0-E444-A9E7-416886761CC0}" dt="2023-02-20T02:57:26.775" v="20" actId="14100"/>
          <ac:spMkLst>
            <pc:docMk/>
            <pc:sldMk cId="650993073" sldId="315"/>
            <ac:spMk id="1154" creationId="{00000000-0000-0000-0000-000000000000}"/>
          </ac:spMkLst>
        </pc:spChg>
        <pc:spChg chg="del mod">
          <ac:chgData name="zhangchunhui" userId="a692adf6-6e8a-46b5-8443-da5953655994" providerId="ADAL" clId="{EEAEED74-2EC0-E444-A9E7-416886761CC0}" dt="2023-02-20T03:37:10.466" v="336" actId="478"/>
          <ac:spMkLst>
            <pc:docMk/>
            <pc:sldMk cId="650993073" sldId="315"/>
            <ac:spMk id="1155" creationId="{00000000-0000-0000-0000-000000000000}"/>
          </ac:spMkLst>
        </pc:spChg>
      </pc:sldChg>
      <pc:sldChg chg="modSp del mod">
        <pc:chgData name="zhangchunhui" userId="a692adf6-6e8a-46b5-8443-da5953655994" providerId="ADAL" clId="{EEAEED74-2EC0-E444-A9E7-416886761CC0}" dt="2023-02-20T03:11:08.721" v="149" actId="2696"/>
        <pc:sldMkLst>
          <pc:docMk/>
          <pc:sldMk cId="182500426" sldId="346"/>
        </pc:sldMkLst>
        <pc:spChg chg="mod">
          <ac:chgData name="zhangchunhui" userId="a692adf6-6e8a-46b5-8443-da5953655994" providerId="ADAL" clId="{EEAEED74-2EC0-E444-A9E7-416886761CC0}" dt="2023-02-20T03:09:58.836" v="139"/>
          <ac:spMkLst>
            <pc:docMk/>
            <pc:sldMk cId="182500426" sldId="346"/>
            <ac:spMk id="5" creationId="{18BD3502-DF68-6406-C2B3-2C18F4BE9E93}"/>
          </ac:spMkLst>
        </pc:spChg>
      </pc:sldChg>
      <pc:sldChg chg="del">
        <pc:chgData name="zhangchunhui" userId="a692adf6-6e8a-46b5-8443-da5953655994" providerId="ADAL" clId="{EEAEED74-2EC0-E444-A9E7-416886761CC0}" dt="2023-02-20T05:53:14.893" v="3072" actId="2696"/>
        <pc:sldMkLst>
          <pc:docMk/>
          <pc:sldMk cId="213365323" sldId="376"/>
        </pc:sldMkLst>
      </pc:sldChg>
      <pc:sldChg chg="del">
        <pc:chgData name="zhangchunhui" userId="a692adf6-6e8a-46b5-8443-da5953655994" providerId="ADAL" clId="{EEAEED74-2EC0-E444-A9E7-416886761CC0}" dt="2023-02-20T05:53:15.260" v="3073" actId="2696"/>
        <pc:sldMkLst>
          <pc:docMk/>
          <pc:sldMk cId="1445025632" sldId="377"/>
        </pc:sldMkLst>
      </pc:sldChg>
      <pc:sldChg chg="addSp delSp modSp mod delAnim">
        <pc:chgData name="zhangchunhui" userId="a692adf6-6e8a-46b5-8443-da5953655994" providerId="ADAL" clId="{EEAEED74-2EC0-E444-A9E7-416886761CC0}" dt="2023-02-20T05:56:05.219" v="3092" actId="1076"/>
        <pc:sldMkLst>
          <pc:docMk/>
          <pc:sldMk cId="1872655523" sldId="378"/>
        </pc:sldMkLst>
        <pc:spChg chg="del">
          <ac:chgData name="zhangchunhui" userId="a692adf6-6e8a-46b5-8443-da5953655994" providerId="ADAL" clId="{EEAEED74-2EC0-E444-A9E7-416886761CC0}" dt="2023-02-20T03:36:46.104" v="330" actId="478"/>
          <ac:spMkLst>
            <pc:docMk/>
            <pc:sldMk cId="1872655523" sldId="378"/>
            <ac:spMk id="2" creationId="{B095687F-68E9-E592-9D49-6459CDB37FAC}"/>
          </ac:spMkLst>
        </pc:spChg>
        <pc:spChg chg="mod">
          <ac:chgData name="zhangchunhui" userId="a692adf6-6e8a-46b5-8443-da5953655994" providerId="ADAL" clId="{EEAEED74-2EC0-E444-A9E7-416886761CC0}" dt="2023-02-20T03:15:02.614" v="255" actId="20577"/>
          <ac:spMkLst>
            <pc:docMk/>
            <pc:sldMk cId="1872655523" sldId="378"/>
            <ac:spMk id="5" creationId="{18BD3502-DF68-6406-C2B3-2C18F4BE9E93}"/>
          </ac:spMkLst>
        </pc:spChg>
        <pc:spChg chg="del">
          <ac:chgData name="zhangchunhui" userId="a692adf6-6e8a-46b5-8443-da5953655994" providerId="ADAL" clId="{EEAEED74-2EC0-E444-A9E7-416886761CC0}" dt="2023-02-20T03:30:05.748" v="296" actId="478"/>
          <ac:spMkLst>
            <pc:docMk/>
            <pc:sldMk cId="1872655523" sldId="378"/>
            <ac:spMk id="6" creationId="{51B11DA7-E2B6-3BC2-49A6-A488BCDA3E5F}"/>
          </ac:spMkLst>
        </pc:spChg>
        <pc:spChg chg="del">
          <ac:chgData name="zhangchunhui" userId="a692adf6-6e8a-46b5-8443-da5953655994" providerId="ADAL" clId="{EEAEED74-2EC0-E444-A9E7-416886761CC0}" dt="2023-02-20T03:16:54.322" v="287" actId="478"/>
          <ac:spMkLst>
            <pc:docMk/>
            <pc:sldMk cId="1872655523" sldId="378"/>
            <ac:spMk id="7" creationId="{7C327811-463E-B7DE-C967-4202AD287BB8}"/>
          </ac:spMkLst>
        </pc:spChg>
        <pc:spChg chg="mod">
          <ac:chgData name="zhangchunhui" userId="a692adf6-6e8a-46b5-8443-da5953655994" providerId="ADAL" clId="{EEAEED74-2EC0-E444-A9E7-416886761CC0}" dt="2023-02-20T03:41:12.947" v="408"/>
          <ac:spMkLst>
            <pc:docMk/>
            <pc:sldMk cId="1872655523" sldId="378"/>
            <ac:spMk id="8" creationId="{A1C1C65F-4F8F-BCBF-3F12-338E84040C2E}"/>
          </ac:spMkLst>
        </pc:spChg>
        <pc:spChg chg="del">
          <ac:chgData name="zhangchunhui" userId="a692adf6-6e8a-46b5-8443-da5953655994" providerId="ADAL" clId="{EEAEED74-2EC0-E444-A9E7-416886761CC0}" dt="2023-02-20T03:36:30.715" v="327" actId="478"/>
          <ac:spMkLst>
            <pc:docMk/>
            <pc:sldMk cId="1872655523" sldId="378"/>
            <ac:spMk id="9" creationId="{6C5867D9-0969-9C8C-6EE9-62B9A48F6822}"/>
          </ac:spMkLst>
        </pc:spChg>
        <pc:spChg chg="del">
          <ac:chgData name="zhangchunhui" userId="a692adf6-6e8a-46b5-8443-da5953655994" providerId="ADAL" clId="{EEAEED74-2EC0-E444-A9E7-416886761CC0}" dt="2023-02-20T03:36:30.715" v="327" actId="478"/>
          <ac:spMkLst>
            <pc:docMk/>
            <pc:sldMk cId="1872655523" sldId="378"/>
            <ac:spMk id="11" creationId="{9F123652-C68A-FD07-8F9F-5C792AFCF274}"/>
          </ac:spMkLst>
        </pc:spChg>
        <pc:spChg chg="del">
          <ac:chgData name="zhangchunhui" userId="a692adf6-6e8a-46b5-8443-da5953655994" providerId="ADAL" clId="{EEAEED74-2EC0-E444-A9E7-416886761CC0}" dt="2023-02-20T03:36:30.715" v="327" actId="478"/>
          <ac:spMkLst>
            <pc:docMk/>
            <pc:sldMk cId="1872655523" sldId="378"/>
            <ac:spMk id="12" creationId="{33ABB4D6-C319-FC03-4690-AA70855CDA64}"/>
          </ac:spMkLst>
        </pc:spChg>
        <pc:spChg chg="del">
          <ac:chgData name="zhangchunhui" userId="a692adf6-6e8a-46b5-8443-da5953655994" providerId="ADAL" clId="{EEAEED74-2EC0-E444-A9E7-416886761CC0}" dt="2023-02-20T03:30:03.919" v="295" actId="478"/>
          <ac:spMkLst>
            <pc:docMk/>
            <pc:sldMk cId="1872655523" sldId="378"/>
            <ac:spMk id="15" creationId="{842E4CAE-9D4F-A7A0-9360-A07C56963E52}"/>
          </ac:spMkLst>
        </pc:spChg>
        <pc:spChg chg="del">
          <ac:chgData name="zhangchunhui" userId="a692adf6-6e8a-46b5-8443-da5953655994" providerId="ADAL" clId="{EEAEED74-2EC0-E444-A9E7-416886761CC0}" dt="2023-02-20T03:36:38.149" v="328" actId="478"/>
          <ac:spMkLst>
            <pc:docMk/>
            <pc:sldMk cId="1872655523" sldId="378"/>
            <ac:spMk id="16" creationId="{07849005-FA89-D841-B978-18A546F1E2CE}"/>
          </ac:spMkLst>
        </pc:spChg>
        <pc:spChg chg="del">
          <ac:chgData name="zhangchunhui" userId="a692adf6-6e8a-46b5-8443-da5953655994" providerId="ADAL" clId="{EEAEED74-2EC0-E444-A9E7-416886761CC0}" dt="2023-02-20T03:30:07.904" v="297" actId="478"/>
          <ac:spMkLst>
            <pc:docMk/>
            <pc:sldMk cId="1872655523" sldId="378"/>
            <ac:spMk id="20" creationId="{39841F70-2627-3FE4-8350-7968E2300336}"/>
          </ac:spMkLst>
        </pc:spChg>
        <pc:spChg chg="del">
          <ac:chgData name="zhangchunhui" userId="a692adf6-6e8a-46b5-8443-da5953655994" providerId="ADAL" clId="{EEAEED74-2EC0-E444-A9E7-416886761CC0}" dt="2023-02-20T03:36:30.715" v="327" actId="478"/>
          <ac:spMkLst>
            <pc:docMk/>
            <pc:sldMk cId="1872655523" sldId="378"/>
            <ac:spMk id="23" creationId="{2C5D1F07-EEA6-C263-13A1-11E2FE7037D2}"/>
          </ac:spMkLst>
        </pc:spChg>
        <pc:spChg chg="add mod">
          <ac:chgData name="zhangchunhui" userId="a692adf6-6e8a-46b5-8443-da5953655994" providerId="ADAL" clId="{EEAEED74-2EC0-E444-A9E7-416886761CC0}" dt="2023-02-20T03:36:38.530" v="329"/>
          <ac:spMkLst>
            <pc:docMk/>
            <pc:sldMk cId="1872655523" sldId="378"/>
            <ac:spMk id="27" creationId="{E6A897AE-D682-7CCE-0D3D-B3A26D18A80D}"/>
          </ac:spMkLst>
        </pc:spChg>
        <pc:spChg chg="add mod">
          <ac:chgData name="zhangchunhui" userId="a692adf6-6e8a-46b5-8443-da5953655994" providerId="ADAL" clId="{EEAEED74-2EC0-E444-A9E7-416886761CC0}" dt="2023-02-20T03:37:00.661" v="333" actId="114"/>
          <ac:spMkLst>
            <pc:docMk/>
            <pc:sldMk cId="1872655523" sldId="378"/>
            <ac:spMk id="28" creationId="{C8C3C108-9EED-4F34-1D05-8724FE4530E4}"/>
          </ac:spMkLst>
        </pc:spChg>
        <pc:grpChg chg="add del">
          <ac:chgData name="zhangchunhui" userId="a692adf6-6e8a-46b5-8443-da5953655994" providerId="ADAL" clId="{EEAEED74-2EC0-E444-A9E7-416886761CC0}" dt="2023-02-20T03:32:00.981" v="310" actId="164"/>
          <ac:grpSpMkLst>
            <pc:docMk/>
            <pc:sldMk cId="1872655523" sldId="378"/>
            <ac:grpSpMk id="24" creationId="{923D345D-3FDB-E7C4-2B4F-BC4FF6A04FC2}"/>
          </ac:grpSpMkLst>
        </pc:grpChg>
        <pc:grpChg chg="add mod">
          <ac:chgData name="zhangchunhui" userId="a692adf6-6e8a-46b5-8443-da5953655994" providerId="ADAL" clId="{EEAEED74-2EC0-E444-A9E7-416886761CC0}" dt="2023-02-20T05:56:05.219" v="3092" actId="1076"/>
          <ac:grpSpMkLst>
            <pc:docMk/>
            <pc:sldMk cId="1872655523" sldId="378"/>
            <ac:grpSpMk id="26" creationId="{DF4EB380-5C62-84F9-736F-40EE6581F403}"/>
          </ac:grpSpMkLst>
        </pc:grpChg>
        <pc:picChg chg="del">
          <ac:chgData name="zhangchunhui" userId="a692adf6-6e8a-46b5-8443-da5953655994" providerId="ADAL" clId="{EEAEED74-2EC0-E444-A9E7-416886761CC0}" dt="2023-02-20T03:29:55.389" v="289" actId="478"/>
          <ac:picMkLst>
            <pc:docMk/>
            <pc:sldMk cId="1872655523" sldId="378"/>
            <ac:picMk id="4" creationId="{9005E5F4-B67F-2E4A-69E9-82F4C683B7C9}"/>
          </ac:picMkLst>
        </pc:picChg>
        <pc:picChg chg="add del mod">
          <ac:chgData name="zhangchunhui" userId="a692adf6-6e8a-46b5-8443-da5953655994" providerId="ADAL" clId="{EEAEED74-2EC0-E444-A9E7-416886761CC0}" dt="2023-02-20T03:30:15.614" v="300" actId="478"/>
          <ac:picMkLst>
            <pc:docMk/>
            <pc:sldMk cId="1872655523" sldId="378"/>
            <ac:picMk id="14" creationId="{15F0D2AD-E35E-F99C-6EAB-9A732C264338}"/>
          </ac:picMkLst>
        </pc:picChg>
        <pc:picChg chg="add mod topLvl">
          <ac:chgData name="zhangchunhui" userId="a692adf6-6e8a-46b5-8443-da5953655994" providerId="ADAL" clId="{EEAEED74-2EC0-E444-A9E7-416886761CC0}" dt="2023-02-20T03:32:05.656" v="311" actId="12789"/>
          <ac:picMkLst>
            <pc:docMk/>
            <pc:sldMk cId="1872655523" sldId="378"/>
            <ac:picMk id="17" creationId="{2441BF1E-B4D2-05B8-D7E4-CF3A5B89F5FC}"/>
          </ac:picMkLst>
        </pc:picChg>
        <pc:picChg chg="add mod topLvl">
          <ac:chgData name="zhangchunhui" userId="a692adf6-6e8a-46b5-8443-da5953655994" providerId="ADAL" clId="{EEAEED74-2EC0-E444-A9E7-416886761CC0}" dt="2023-02-20T03:32:05.656" v="311" actId="12789"/>
          <ac:picMkLst>
            <pc:docMk/>
            <pc:sldMk cId="1872655523" sldId="378"/>
            <ac:picMk id="18" creationId="{A1391D1B-3162-B920-86EC-55410B194382}"/>
          </ac:picMkLst>
        </pc:picChg>
        <pc:picChg chg="add del mod">
          <ac:chgData name="zhangchunhui" userId="a692adf6-6e8a-46b5-8443-da5953655994" providerId="ADAL" clId="{EEAEED74-2EC0-E444-A9E7-416886761CC0}" dt="2023-02-20T03:32:31.040" v="318" actId="478"/>
          <ac:picMkLst>
            <pc:docMk/>
            <pc:sldMk cId="1872655523" sldId="378"/>
            <ac:picMk id="19" creationId="{F6E4A654-E591-FBAE-6303-F6C933D3824A}"/>
          </ac:picMkLst>
        </pc:picChg>
        <pc:picChg chg="del">
          <ac:chgData name="zhangchunhui" userId="a692adf6-6e8a-46b5-8443-da5953655994" providerId="ADAL" clId="{EEAEED74-2EC0-E444-A9E7-416886761CC0}" dt="2023-02-20T03:36:30.715" v="327" actId="478"/>
          <ac:picMkLst>
            <pc:docMk/>
            <pc:sldMk cId="1872655523" sldId="378"/>
            <ac:picMk id="21" creationId="{3A5F48F8-E740-E549-A49E-9886569856F9}"/>
          </ac:picMkLst>
        </pc:picChg>
        <pc:picChg chg="del">
          <ac:chgData name="zhangchunhui" userId="a692adf6-6e8a-46b5-8443-da5953655994" providerId="ADAL" clId="{EEAEED74-2EC0-E444-A9E7-416886761CC0}" dt="2023-02-20T03:36:30.715" v="327" actId="478"/>
          <ac:picMkLst>
            <pc:docMk/>
            <pc:sldMk cId="1872655523" sldId="378"/>
            <ac:picMk id="22" creationId="{93598E84-1036-3AEF-A608-E1A088AEA74E}"/>
          </ac:picMkLst>
        </pc:picChg>
        <pc:picChg chg="del">
          <ac:chgData name="zhangchunhui" userId="a692adf6-6e8a-46b5-8443-da5953655994" providerId="ADAL" clId="{EEAEED74-2EC0-E444-A9E7-416886761CC0}" dt="2023-02-20T03:36:30.715" v="327" actId="478"/>
          <ac:picMkLst>
            <pc:docMk/>
            <pc:sldMk cId="1872655523" sldId="378"/>
            <ac:picMk id="25" creationId="{A04C9A3C-175C-25C8-84F5-3AFBF7FC78EE}"/>
          </ac:picMkLst>
        </pc:picChg>
        <pc:picChg chg="del">
          <ac:chgData name="zhangchunhui" userId="a692adf6-6e8a-46b5-8443-da5953655994" providerId="ADAL" clId="{EEAEED74-2EC0-E444-A9E7-416886761CC0}" dt="2023-02-20T03:36:30.715" v="327" actId="478"/>
          <ac:picMkLst>
            <pc:docMk/>
            <pc:sldMk cId="1872655523" sldId="378"/>
            <ac:picMk id="29" creationId="{DED49B75-C3EC-1EE6-44A1-F7BEDD4A3989}"/>
          </ac:picMkLst>
        </pc:picChg>
        <pc:picChg chg="add del mod">
          <ac:chgData name="zhangchunhui" userId="a692adf6-6e8a-46b5-8443-da5953655994" providerId="ADAL" clId="{EEAEED74-2EC0-E444-A9E7-416886761CC0}" dt="2023-02-20T03:37:52.679" v="341" actId="478"/>
          <ac:picMkLst>
            <pc:docMk/>
            <pc:sldMk cId="1872655523" sldId="378"/>
            <ac:picMk id="30" creationId="{9A048B63-43E2-A1A6-3E2B-D7FB7AF3955E}"/>
          </ac:picMkLst>
        </pc:picChg>
        <pc:picChg chg="del">
          <ac:chgData name="zhangchunhui" userId="a692adf6-6e8a-46b5-8443-da5953655994" providerId="ADAL" clId="{EEAEED74-2EC0-E444-A9E7-416886761CC0}" dt="2023-02-20T03:36:30.715" v="327" actId="478"/>
          <ac:picMkLst>
            <pc:docMk/>
            <pc:sldMk cId="1872655523" sldId="378"/>
            <ac:picMk id="31" creationId="{568E1321-2DD8-937F-1D01-9C24949D7D9B}"/>
          </ac:picMkLst>
        </pc:picChg>
        <pc:picChg chg="add del mod">
          <ac:chgData name="zhangchunhui" userId="a692adf6-6e8a-46b5-8443-da5953655994" providerId="ADAL" clId="{EEAEED74-2EC0-E444-A9E7-416886761CC0}" dt="2023-02-20T03:38:17.887" v="346" actId="478"/>
          <ac:picMkLst>
            <pc:docMk/>
            <pc:sldMk cId="1872655523" sldId="378"/>
            <ac:picMk id="32" creationId="{2514D642-F346-F9B0-5F61-D63C55EDD6BB}"/>
          </ac:picMkLst>
        </pc:picChg>
        <pc:picChg chg="add del mod">
          <ac:chgData name="zhangchunhui" userId="a692adf6-6e8a-46b5-8443-da5953655994" providerId="ADAL" clId="{EEAEED74-2EC0-E444-A9E7-416886761CC0}" dt="2023-02-20T03:38:35.981" v="351" actId="478"/>
          <ac:picMkLst>
            <pc:docMk/>
            <pc:sldMk cId="1872655523" sldId="378"/>
            <ac:picMk id="33" creationId="{CEC450D9-3516-A102-BAE3-484683E54414}"/>
          </ac:picMkLst>
        </pc:picChg>
        <pc:picChg chg="add mod">
          <ac:chgData name="zhangchunhui" userId="a692adf6-6e8a-46b5-8443-da5953655994" providerId="ADAL" clId="{EEAEED74-2EC0-E444-A9E7-416886761CC0}" dt="2023-02-20T03:39:18.308" v="359" actId="1076"/>
          <ac:picMkLst>
            <pc:docMk/>
            <pc:sldMk cId="1872655523" sldId="378"/>
            <ac:picMk id="34" creationId="{BCEEA483-9D47-6582-C41A-A5C7B8ED2B87}"/>
          </ac:picMkLst>
        </pc:picChg>
        <pc:picChg chg="del">
          <ac:chgData name="zhangchunhui" userId="a692adf6-6e8a-46b5-8443-da5953655994" providerId="ADAL" clId="{EEAEED74-2EC0-E444-A9E7-416886761CC0}" dt="2023-02-20T03:29:56.491" v="290" actId="478"/>
          <ac:picMkLst>
            <pc:docMk/>
            <pc:sldMk cId="1872655523" sldId="378"/>
            <ac:picMk id="1026" creationId="{0D5EF9A8-4B57-D6D0-B9BE-8A202FA4E809}"/>
          </ac:picMkLst>
        </pc:picChg>
        <pc:picChg chg="del">
          <ac:chgData name="zhangchunhui" userId="a692adf6-6e8a-46b5-8443-da5953655994" providerId="ADAL" clId="{EEAEED74-2EC0-E444-A9E7-416886761CC0}" dt="2023-02-20T03:29:57.713" v="291" actId="478"/>
          <ac:picMkLst>
            <pc:docMk/>
            <pc:sldMk cId="1872655523" sldId="378"/>
            <ac:picMk id="1028" creationId="{89C388DC-9561-65B2-07BD-D94DBE512564}"/>
          </ac:picMkLst>
        </pc:picChg>
      </pc:sldChg>
      <pc:sldChg chg="del">
        <pc:chgData name="zhangchunhui" userId="a692adf6-6e8a-46b5-8443-da5953655994" providerId="ADAL" clId="{EEAEED74-2EC0-E444-A9E7-416886761CC0}" dt="2023-02-20T05:53:14.281" v="3069" actId="2696"/>
        <pc:sldMkLst>
          <pc:docMk/>
          <pc:sldMk cId="1104240349" sldId="379"/>
        </pc:sldMkLst>
      </pc:sldChg>
      <pc:sldChg chg="del">
        <pc:chgData name="zhangchunhui" userId="a692adf6-6e8a-46b5-8443-da5953655994" providerId="ADAL" clId="{EEAEED74-2EC0-E444-A9E7-416886761CC0}" dt="2023-02-20T05:53:13.338" v="3067" actId="2696"/>
        <pc:sldMkLst>
          <pc:docMk/>
          <pc:sldMk cId="1395147718" sldId="380"/>
        </pc:sldMkLst>
      </pc:sldChg>
      <pc:sldChg chg="del">
        <pc:chgData name="zhangchunhui" userId="a692adf6-6e8a-46b5-8443-da5953655994" providerId="ADAL" clId="{EEAEED74-2EC0-E444-A9E7-416886761CC0}" dt="2023-02-20T05:53:11.945" v="3066" actId="2696"/>
        <pc:sldMkLst>
          <pc:docMk/>
          <pc:sldMk cId="2026013596" sldId="381"/>
        </pc:sldMkLst>
      </pc:sldChg>
      <pc:sldChg chg="del">
        <pc:chgData name="zhangchunhui" userId="a692adf6-6e8a-46b5-8443-da5953655994" providerId="ADAL" clId="{EEAEED74-2EC0-E444-A9E7-416886761CC0}" dt="2023-02-20T05:53:14.637" v="3071" actId="2696"/>
        <pc:sldMkLst>
          <pc:docMk/>
          <pc:sldMk cId="3981402094" sldId="387"/>
        </pc:sldMkLst>
      </pc:sldChg>
      <pc:sldChg chg="del">
        <pc:chgData name="zhangchunhui" userId="a692adf6-6e8a-46b5-8443-da5953655994" providerId="ADAL" clId="{EEAEED74-2EC0-E444-A9E7-416886761CC0}" dt="2023-02-20T05:53:14.412" v="3070" actId="2696"/>
        <pc:sldMkLst>
          <pc:docMk/>
          <pc:sldMk cId="1501950454" sldId="389"/>
        </pc:sldMkLst>
      </pc:sldChg>
      <pc:sldChg chg="del">
        <pc:chgData name="zhangchunhui" userId="a692adf6-6e8a-46b5-8443-da5953655994" providerId="ADAL" clId="{EEAEED74-2EC0-E444-A9E7-416886761CC0}" dt="2023-02-20T05:53:11.445" v="3065" actId="2696"/>
        <pc:sldMkLst>
          <pc:docMk/>
          <pc:sldMk cId="2785932064" sldId="391"/>
        </pc:sldMkLst>
      </pc:sldChg>
      <pc:sldChg chg="del">
        <pc:chgData name="zhangchunhui" userId="a692adf6-6e8a-46b5-8443-da5953655994" providerId="ADAL" clId="{EEAEED74-2EC0-E444-A9E7-416886761CC0}" dt="2023-02-20T05:53:15.995" v="3074" actId="2696"/>
        <pc:sldMkLst>
          <pc:docMk/>
          <pc:sldMk cId="2014987270" sldId="392"/>
        </pc:sldMkLst>
      </pc:sldChg>
      <pc:sldChg chg="del">
        <pc:chgData name="zhangchunhui" userId="a692adf6-6e8a-46b5-8443-da5953655994" providerId="ADAL" clId="{EEAEED74-2EC0-E444-A9E7-416886761CC0}" dt="2023-02-20T05:53:13.684" v="3068" actId="2696"/>
        <pc:sldMkLst>
          <pc:docMk/>
          <pc:sldMk cId="3551486026" sldId="393"/>
        </pc:sldMkLst>
      </pc:sldChg>
      <pc:sldChg chg="del">
        <pc:chgData name="zhangchunhui" userId="a692adf6-6e8a-46b5-8443-da5953655994" providerId="ADAL" clId="{EEAEED74-2EC0-E444-A9E7-416886761CC0}" dt="2023-02-20T05:53:11.190" v="3064" actId="2696"/>
        <pc:sldMkLst>
          <pc:docMk/>
          <pc:sldMk cId="3764440344" sldId="394"/>
        </pc:sldMkLst>
      </pc:sldChg>
      <pc:sldChg chg="del">
        <pc:chgData name="zhangchunhui" userId="a692adf6-6e8a-46b5-8443-da5953655994" providerId="ADAL" clId="{EEAEED74-2EC0-E444-A9E7-416886761CC0}" dt="2023-02-20T05:53:10.998" v="3063" actId="2696"/>
        <pc:sldMkLst>
          <pc:docMk/>
          <pc:sldMk cId="778725894" sldId="395"/>
        </pc:sldMkLst>
      </pc:sldChg>
      <pc:sldChg chg="del">
        <pc:chgData name="zhangchunhui" userId="a692adf6-6e8a-46b5-8443-da5953655994" providerId="ADAL" clId="{EEAEED74-2EC0-E444-A9E7-416886761CC0}" dt="2023-02-20T05:53:10.752" v="3062" actId="2696"/>
        <pc:sldMkLst>
          <pc:docMk/>
          <pc:sldMk cId="4121937379" sldId="396"/>
        </pc:sldMkLst>
      </pc:sldChg>
      <pc:sldChg chg="addSp delSp modSp add mod modAnim">
        <pc:chgData name="zhangchunhui" userId="a692adf6-6e8a-46b5-8443-da5953655994" providerId="ADAL" clId="{EEAEED74-2EC0-E444-A9E7-416886761CC0}" dt="2023-02-20T05:21:08.634" v="2068"/>
        <pc:sldMkLst>
          <pc:docMk/>
          <pc:sldMk cId="768248323" sldId="397"/>
        </pc:sldMkLst>
        <pc:spChg chg="del">
          <ac:chgData name="zhangchunhui" userId="a692adf6-6e8a-46b5-8443-da5953655994" providerId="ADAL" clId="{EEAEED74-2EC0-E444-A9E7-416886761CC0}" dt="2023-02-20T03:10:41.910" v="142" actId="478"/>
          <ac:spMkLst>
            <pc:docMk/>
            <pc:sldMk cId="768248323" sldId="397"/>
            <ac:spMk id="2" creationId="{DFB7F156-90B9-3D95-1D1D-90445BA5FB92}"/>
          </ac:spMkLst>
        </pc:spChg>
        <pc:spChg chg="del">
          <ac:chgData name="zhangchunhui" userId="a692adf6-6e8a-46b5-8443-da5953655994" providerId="ADAL" clId="{EEAEED74-2EC0-E444-A9E7-416886761CC0}" dt="2023-02-20T03:10:41.910" v="142" actId="478"/>
          <ac:spMkLst>
            <pc:docMk/>
            <pc:sldMk cId="768248323" sldId="397"/>
            <ac:spMk id="4" creationId="{4C0C07D4-D9DA-A1BD-E372-F5C0DDB5E2FD}"/>
          </ac:spMkLst>
        </pc:spChg>
        <pc:spChg chg="add del mod">
          <ac:chgData name="zhangchunhui" userId="a692adf6-6e8a-46b5-8443-da5953655994" providerId="ADAL" clId="{EEAEED74-2EC0-E444-A9E7-416886761CC0}" dt="2023-02-20T03:11:03.902" v="147" actId="478"/>
          <ac:spMkLst>
            <pc:docMk/>
            <pc:sldMk cId="768248323" sldId="397"/>
            <ac:spMk id="5" creationId="{41E787C6-7BAD-44D3-D4DD-0A2619BDB0F0}"/>
          </ac:spMkLst>
        </pc:spChg>
        <pc:spChg chg="add del mod">
          <ac:chgData name="zhangchunhui" userId="a692adf6-6e8a-46b5-8443-da5953655994" providerId="ADAL" clId="{EEAEED74-2EC0-E444-A9E7-416886761CC0}" dt="2023-02-20T03:11:02.257" v="146"/>
          <ac:spMkLst>
            <pc:docMk/>
            <pc:sldMk cId="768248323" sldId="397"/>
            <ac:spMk id="6" creationId="{344052EB-A587-EB6F-B0B0-E09905545E0A}"/>
          </ac:spMkLst>
        </pc:spChg>
        <pc:spChg chg="add del mod">
          <ac:chgData name="zhangchunhui" userId="a692adf6-6e8a-46b5-8443-da5953655994" providerId="ADAL" clId="{EEAEED74-2EC0-E444-A9E7-416886761CC0}" dt="2023-02-20T03:11:02.257" v="146"/>
          <ac:spMkLst>
            <pc:docMk/>
            <pc:sldMk cId="768248323" sldId="397"/>
            <ac:spMk id="8" creationId="{DB6D93C9-91F1-01AB-5363-3710F6BE4AE5}"/>
          </ac:spMkLst>
        </pc:spChg>
        <pc:spChg chg="add del mod">
          <ac:chgData name="zhangchunhui" userId="a692adf6-6e8a-46b5-8443-da5953655994" providerId="ADAL" clId="{EEAEED74-2EC0-E444-A9E7-416886761CC0}" dt="2023-02-20T03:11:02.257" v="146"/>
          <ac:spMkLst>
            <pc:docMk/>
            <pc:sldMk cId="768248323" sldId="397"/>
            <ac:spMk id="9" creationId="{519BD712-6BDC-7F66-5CBF-1FAB3364A518}"/>
          </ac:spMkLst>
        </pc:spChg>
        <pc:spChg chg="add del mod">
          <ac:chgData name="zhangchunhui" userId="a692adf6-6e8a-46b5-8443-da5953655994" providerId="ADAL" clId="{EEAEED74-2EC0-E444-A9E7-416886761CC0}" dt="2023-02-20T03:11:02.257" v="146"/>
          <ac:spMkLst>
            <pc:docMk/>
            <pc:sldMk cId="768248323" sldId="397"/>
            <ac:spMk id="10" creationId="{F5190C28-B607-A419-999E-47D63F6A8EE9}"/>
          </ac:spMkLst>
        </pc:spChg>
        <pc:spChg chg="add mod">
          <ac:chgData name="zhangchunhui" userId="a692adf6-6e8a-46b5-8443-da5953655994" providerId="ADAL" clId="{EEAEED74-2EC0-E444-A9E7-416886761CC0}" dt="2023-02-20T03:11:04.312" v="148"/>
          <ac:spMkLst>
            <pc:docMk/>
            <pc:sldMk cId="768248323" sldId="397"/>
            <ac:spMk id="11" creationId="{68AC844B-D2E8-147E-E49F-17B36AB4671B}"/>
          </ac:spMkLst>
        </pc:spChg>
        <pc:spChg chg="del">
          <ac:chgData name="zhangchunhui" userId="a692adf6-6e8a-46b5-8443-da5953655994" providerId="ADAL" clId="{EEAEED74-2EC0-E444-A9E7-416886761CC0}" dt="2023-02-20T03:10:41.910" v="142" actId="478"/>
          <ac:spMkLst>
            <pc:docMk/>
            <pc:sldMk cId="768248323" sldId="397"/>
            <ac:spMk id="12" creationId="{112FC997-946E-5242-95DD-3E41093EC22E}"/>
          </ac:spMkLst>
        </pc:spChg>
        <pc:spChg chg="add mod">
          <ac:chgData name="zhangchunhui" userId="a692adf6-6e8a-46b5-8443-da5953655994" providerId="ADAL" clId="{EEAEED74-2EC0-E444-A9E7-416886761CC0}" dt="2023-02-20T03:11:04.312" v="148"/>
          <ac:spMkLst>
            <pc:docMk/>
            <pc:sldMk cId="768248323" sldId="397"/>
            <ac:spMk id="14" creationId="{62990B46-9A19-81AF-EE33-EDCAF012FBA2}"/>
          </ac:spMkLst>
        </pc:spChg>
        <pc:spChg chg="add mod">
          <ac:chgData name="zhangchunhui" userId="a692adf6-6e8a-46b5-8443-da5953655994" providerId="ADAL" clId="{EEAEED74-2EC0-E444-A9E7-416886761CC0}" dt="2023-02-20T05:21:08.634" v="2068"/>
          <ac:spMkLst>
            <pc:docMk/>
            <pc:sldMk cId="768248323" sldId="397"/>
            <ac:spMk id="15" creationId="{269BF07B-63CA-6456-6C1A-1F8E8232B7C4}"/>
          </ac:spMkLst>
        </pc:spChg>
        <pc:spChg chg="add mod">
          <ac:chgData name="zhangchunhui" userId="a692adf6-6e8a-46b5-8443-da5953655994" providerId="ADAL" clId="{EEAEED74-2EC0-E444-A9E7-416886761CC0}" dt="2023-02-20T03:15:35.252" v="266" actId="14100"/>
          <ac:spMkLst>
            <pc:docMk/>
            <pc:sldMk cId="768248323" sldId="397"/>
            <ac:spMk id="16" creationId="{FE9180A7-C37C-221F-A9E0-1A450D03F771}"/>
          </ac:spMkLst>
        </pc:spChg>
        <pc:spChg chg="add mod">
          <ac:chgData name="zhangchunhui" userId="a692adf6-6e8a-46b5-8443-da5953655994" providerId="ADAL" clId="{EEAEED74-2EC0-E444-A9E7-416886761CC0}" dt="2023-02-20T03:37:07.453" v="335"/>
          <ac:spMkLst>
            <pc:docMk/>
            <pc:sldMk cId="768248323" sldId="397"/>
            <ac:spMk id="17" creationId="{A0F5391D-FD7F-E162-CA49-81E93BBB02F6}"/>
          </ac:spMkLst>
        </pc:spChg>
        <pc:spChg chg="del">
          <ac:chgData name="zhangchunhui" userId="a692adf6-6e8a-46b5-8443-da5953655994" providerId="ADAL" clId="{EEAEED74-2EC0-E444-A9E7-416886761CC0}" dt="2023-02-20T03:10:41.910" v="142" actId="478"/>
          <ac:spMkLst>
            <pc:docMk/>
            <pc:sldMk cId="768248323" sldId="397"/>
            <ac:spMk id="1153" creationId="{00000000-0000-0000-0000-000000000000}"/>
          </ac:spMkLst>
        </pc:spChg>
        <pc:spChg chg="del">
          <ac:chgData name="zhangchunhui" userId="a692adf6-6e8a-46b5-8443-da5953655994" providerId="ADAL" clId="{EEAEED74-2EC0-E444-A9E7-416886761CC0}" dt="2023-02-20T03:37:07.180" v="334" actId="478"/>
          <ac:spMkLst>
            <pc:docMk/>
            <pc:sldMk cId="768248323" sldId="397"/>
            <ac:spMk id="1155" creationId="{00000000-0000-0000-0000-000000000000}"/>
          </ac:spMkLst>
        </pc:spChg>
        <pc:cxnChg chg="add del mod">
          <ac:chgData name="zhangchunhui" userId="a692adf6-6e8a-46b5-8443-da5953655994" providerId="ADAL" clId="{EEAEED74-2EC0-E444-A9E7-416886761CC0}" dt="2023-02-20T03:11:02.257" v="146"/>
          <ac:cxnSpMkLst>
            <pc:docMk/>
            <pc:sldMk cId="768248323" sldId="397"/>
            <ac:cxnSpMk id="7" creationId="{05915F3F-B274-D509-87C1-EBF0D96D775B}"/>
          </ac:cxnSpMkLst>
        </pc:cxnChg>
        <pc:cxnChg chg="add mod">
          <ac:chgData name="zhangchunhui" userId="a692adf6-6e8a-46b5-8443-da5953655994" providerId="ADAL" clId="{EEAEED74-2EC0-E444-A9E7-416886761CC0}" dt="2023-02-20T03:11:04.312" v="148"/>
          <ac:cxnSpMkLst>
            <pc:docMk/>
            <pc:sldMk cId="768248323" sldId="397"/>
            <ac:cxnSpMk id="13" creationId="{EE528F1C-10F9-50D9-989B-0E525564B3E8}"/>
          </ac:cxnSpMkLst>
        </pc:cxnChg>
      </pc:sldChg>
      <pc:sldChg chg="addSp delSp modSp add mod">
        <pc:chgData name="zhangchunhui" userId="a692adf6-6e8a-46b5-8443-da5953655994" providerId="ADAL" clId="{EEAEED74-2EC0-E444-A9E7-416886761CC0}" dt="2023-02-20T03:55:07.687" v="471"/>
        <pc:sldMkLst>
          <pc:docMk/>
          <pc:sldMk cId="1728650843" sldId="398"/>
        </pc:sldMkLst>
        <pc:spChg chg="add del">
          <ac:chgData name="zhangchunhui" userId="a692adf6-6e8a-46b5-8443-da5953655994" providerId="ADAL" clId="{EEAEED74-2EC0-E444-A9E7-416886761CC0}" dt="2023-02-20T03:43:34.898" v="420"/>
          <ac:spMkLst>
            <pc:docMk/>
            <pc:sldMk cId="1728650843" sldId="398"/>
            <ac:spMk id="2" creationId="{3C5AA296-BF94-5E97-3384-67C361567B95}"/>
          </ac:spMkLst>
        </pc:spChg>
        <pc:spChg chg="mod">
          <ac:chgData name="zhangchunhui" userId="a692adf6-6e8a-46b5-8443-da5953655994" providerId="ADAL" clId="{EEAEED74-2EC0-E444-A9E7-416886761CC0}" dt="2023-02-20T03:53:30.599" v="448" actId="20577"/>
          <ac:spMkLst>
            <pc:docMk/>
            <pc:sldMk cId="1728650843" sldId="398"/>
            <ac:spMk id="8" creationId="{A1C1C65F-4F8F-BCBF-3F12-338E84040C2E}"/>
          </ac:spMkLst>
        </pc:spChg>
        <pc:spChg chg="add mod">
          <ac:chgData name="zhangchunhui" userId="a692adf6-6e8a-46b5-8443-da5953655994" providerId="ADAL" clId="{EEAEED74-2EC0-E444-A9E7-416886761CC0}" dt="2023-02-20T03:54:45.673" v="468" actId="1076"/>
          <ac:spMkLst>
            <pc:docMk/>
            <pc:sldMk cId="1728650843" sldId="398"/>
            <ac:spMk id="9" creationId="{0697BF8E-A70A-379D-0598-0145C8A1AE95}"/>
          </ac:spMkLst>
        </pc:spChg>
        <pc:spChg chg="add mod">
          <ac:chgData name="zhangchunhui" userId="a692adf6-6e8a-46b5-8443-da5953655994" providerId="ADAL" clId="{EEAEED74-2EC0-E444-A9E7-416886761CC0}" dt="2023-02-20T03:55:07.687" v="471"/>
          <ac:spMkLst>
            <pc:docMk/>
            <pc:sldMk cId="1728650843" sldId="398"/>
            <ac:spMk id="11" creationId="{D656BE43-A62B-98DF-8E15-69F948A20416}"/>
          </ac:spMkLst>
        </pc:spChg>
        <pc:grpChg chg="del">
          <ac:chgData name="zhangchunhui" userId="a692adf6-6e8a-46b5-8443-da5953655994" providerId="ADAL" clId="{EEAEED74-2EC0-E444-A9E7-416886761CC0}" dt="2023-02-20T03:42:30.893" v="412" actId="478"/>
          <ac:grpSpMkLst>
            <pc:docMk/>
            <pc:sldMk cId="1728650843" sldId="398"/>
            <ac:grpSpMk id="26" creationId="{DF4EB380-5C62-84F9-736F-40EE6581F403}"/>
          </ac:grpSpMkLst>
        </pc:grpChg>
        <pc:picChg chg="add mod">
          <ac:chgData name="zhangchunhui" userId="a692adf6-6e8a-46b5-8443-da5953655994" providerId="ADAL" clId="{EEAEED74-2EC0-E444-A9E7-416886761CC0}" dt="2023-02-20T03:54:40.923" v="467" actId="14100"/>
          <ac:picMkLst>
            <pc:docMk/>
            <pc:sldMk cId="1728650843" sldId="398"/>
            <ac:picMk id="4" creationId="{A87C0537-1A02-7E9A-A59C-31C3DD06527A}"/>
          </ac:picMkLst>
        </pc:picChg>
        <pc:picChg chg="add mod">
          <ac:chgData name="zhangchunhui" userId="a692adf6-6e8a-46b5-8443-da5953655994" providerId="ADAL" clId="{EEAEED74-2EC0-E444-A9E7-416886761CC0}" dt="2023-02-20T03:54:52.891" v="469" actId="14100"/>
          <ac:picMkLst>
            <pc:docMk/>
            <pc:sldMk cId="1728650843" sldId="398"/>
            <ac:picMk id="6" creationId="{7C5436DC-2335-9A95-7940-B9FB5B323E23}"/>
          </ac:picMkLst>
        </pc:picChg>
        <pc:picChg chg="del">
          <ac:chgData name="zhangchunhui" userId="a692adf6-6e8a-46b5-8443-da5953655994" providerId="ADAL" clId="{EEAEED74-2EC0-E444-A9E7-416886761CC0}" dt="2023-02-20T03:42:36.315" v="414" actId="478"/>
          <ac:picMkLst>
            <pc:docMk/>
            <pc:sldMk cId="1728650843" sldId="398"/>
            <ac:picMk id="34" creationId="{BCEEA483-9D47-6582-C41A-A5C7B8ED2B87}"/>
          </ac:picMkLst>
        </pc:picChg>
      </pc:sldChg>
      <pc:sldChg chg="addSp delSp modSp add mod modAnim">
        <pc:chgData name="zhangchunhui" userId="a692adf6-6e8a-46b5-8443-da5953655994" providerId="ADAL" clId="{EEAEED74-2EC0-E444-A9E7-416886761CC0}" dt="2023-02-20T05:58:15.203" v="3116" actId="20577"/>
        <pc:sldMkLst>
          <pc:docMk/>
          <pc:sldMk cId="776642924" sldId="399"/>
        </pc:sldMkLst>
        <pc:spChg chg="mod">
          <ac:chgData name="zhangchunhui" userId="a692adf6-6e8a-46b5-8443-da5953655994" providerId="ADAL" clId="{EEAEED74-2EC0-E444-A9E7-416886761CC0}" dt="2023-02-20T04:36:13.376" v="1198" actId="5793"/>
          <ac:spMkLst>
            <pc:docMk/>
            <pc:sldMk cId="776642924" sldId="399"/>
            <ac:spMk id="5" creationId="{18BD3502-DF68-6406-C2B3-2C18F4BE9E93}"/>
          </ac:spMkLst>
        </pc:spChg>
        <pc:spChg chg="mod">
          <ac:chgData name="zhangchunhui" userId="a692adf6-6e8a-46b5-8443-da5953655994" providerId="ADAL" clId="{EEAEED74-2EC0-E444-A9E7-416886761CC0}" dt="2023-02-20T05:58:15.203" v="3116" actId="20577"/>
          <ac:spMkLst>
            <pc:docMk/>
            <pc:sldMk cId="776642924" sldId="399"/>
            <ac:spMk id="8" creationId="{A1C1C65F-4F8F-BCBF-3F12-338E84040C2E}"/>
          </ac:spMkLst>
        </pc:spChg>
        <pc:spChg chg="del">
          <ac:chgData name="zhangchunhui" userId="a692adf6-6e8a-46b5-8443-da5953655994" providerId="ADAL" clId="{EEAEED74-2EC0-E444-A9E7-416886761CC0}" dt="2023-02-20T03:56:15.144" v="475" actId="478"/>
          <ac:spMkLst>
            <pc:docMk/>
            <pc:sldMk cId="776642924" sldId="399"/>
            <ac:spMk id="9" creationId="{0697BF8E-A70A-379D-0598-0145C8A1AE95}"/>
          </ac:spMkLst>
        </pc:spChg>
        <pc:spChg chg="del">
          <ac:chgData name="zhangchunhui" userId="a692adf6-6e8a-46b5-8443-da5953655994" providerId="ADAL" clId="{EEAEED74-2EC0-E444-A9E7-416886761CC0}" dt="2023-02-20T03:56:18.568" v="476" actId="478"/>
          <ac:spMkLst>
            <pc:docMk/>
            <pc:sldMk cId="776642924" sldId="399"/>
            <ac:spMk id="11" creationId="{D656BE43-A62B-98DF-8E15-69F948A20416}"/>
          </ac:spMkLst>
        </pc:spChg>
        <pc:spChg chg="add mod">
          <ac:chgData name="zhangchunhui" userId="a692adf6-6e8a-46b5-8443-da5953655994" providerId="ADAL" clId="{EEAEED74-2EC0-E444-A9E7-416886761CC0}" dt="2023-02-20T04:19:23.843" v="1041" actId="1076"/>
          <ac:spMkLst>
            <pc:docMk/>
            <pc:sldMk cId="776642924" sldId="399"/>
            <ac:spMk id="12" creationId="{CB608668-C420-A9ED-4500-9A81887E37FB}"/>
          </ac:spMkLst>
        </pc:spChg>
        <pc:spChg chg="add mod">
          <ac:chgData name="zhangchunhui" userId="a692adf6-6e8a-46b5-8443-da5953655994" providerId="ADAL" clId="{EEAEED74-2EC0-E444-A9E7-416886761CC0}" dt="2023-02-20T04:19:17.263" v="1040" actId="1076"/>
          <ac:spMkLst>
            <pc:docMk/>
            <pc:sldMk cId="776642924" sldId="399"/>
            <ac:spMk id="15" creationId="{A0817A4E-46C3-5BEA-C530-0AB8A9244CA1}"/>
          </ac:spMkLst>
        </pc:spChg>
        <pc:picChg chg="del">
          <ac:chgData name="zhangchunhui" userId="a692adf6-6e8a-46b5-8443-da5953655994" providerId="ADAL" clId="{EEAEED74-2EC0-E444-A9E7-416886761CC0}" dt="2023-02-20T03:56:10.592" v="473" actId="478"/>
          <ac:picMkLst>
            <pc:docMk/>
            <pc:sldMk cId="776642924" sldId="399"/>
            <ac:picMk id="4" creationId="{A87C0537-1A02-7E9A-A59C-31C3DD06527A}"/>
          </ac:picMkLst>
        </pc:picChg>
        <pc:picChg chg="del">
          <ac:chgData name="zhangchunhui" userId="a692adf6-6e8a-46b5-8443-da5953655994" providerId="ADAL" clId="{EEAEED74-2EC0-E444-A9E7-416886761CC0}" dt="2023-02-20T03:56:11.661" v="474" actId="478"/>
          <ac:picMkLst>
            <pc:docMk/>
            <pc:sldMk cId="776642924" sldId="399"/>
            <ac:picMk id="6" creationId="{7C5436DC-2335-9A95-7940-B9FB5B323E23}"/>
          </ac:picMkLst>
        </pc:picChg>
        <pc:cxnChg chg="add mod">
          <ac:chgData name="zhangchunhui" userId="a692adf6-6e8a-46b5-8443-da5953655994" providerId="ADAL" clId="{EEAEED74-2EC0-E444-A9E7-416886761CC0}" dt="2023-02-20T04:19:23.843" v="1041" actId="1076"/>
          <ac:cxnSpMkLst>
            <pc:docMk/>
            <pc:sldMk cId="776642924" sldId="399"/>
            <ac:cxnSpMk id="2" creationId="{F07DD125-2819-1834-FA30-0310056FCEA6}"/>
          </ac:cxnSpMkLst>
        </pc:cxnChg>
      </pc:sldChg>
      <pc:sldChg chg="addSp delSp modSp add mod delAnim modAnim">
        <pc:chgData name="zhangchunhui" userId="a692adf6-6e8a-46b5-8443-da5953655994" providerId="ADAL" clId="{EEAEED74-2EC0-E444-A9E7-416886761CC0}" dt="2023-02-20T05:21:04.191" v="2067" actId="20577"/>
        <pc:sldMkLst>
          <pc:docMk/>
          <pc:sldMk cId="2152077264" sldId="400"/>
        </pc:sldMkLst>
        <pc:spChg chg="del">
          <ac:chgData name="zhangchunhui" userId="a692adf6-6e8a-46b5-8443-da5953655994" providerId="ADAL" clId="{EEAEED74-2EC0-E444-A9E7-416886761CC0}" dt="2023-02-20T04:36:28.872" v="1200" actId="478"/>
          <ac:spMkLst>
            <pc:docMk/>
            <pc:sldMk cId="2152077264" sldId="400"/>
            <ac:spMk id="5" creationId="{18BD3502-DF68-6406-C2B3-2C18F4BE9E93}"/>
          </ac:spMkLst>
        </pc:spChg>
        <pc:spChg chg="add del mod">
          <ac:chgData name="zhangchunhui" userId="a692adf6-6e8a-46b5-8443-da5953655994" providerId="ADAL" clId="{EEAEED74-2EC0-E444-A9E7-416886761CC0}" dt="2023-02-20T04:36:31.494" v="1201" actId="478"/>
          <ac:spMkLst>
            <pc:docMk/>
            <pc:sldMk cId="2152077264" sldId="400"/>
            <ac:spMk id="6" creationId="{2030A936-2602-5730-143F-62A2DEA2AA44}"/>
          </ac:spMkLst>
        </pc:spChg>
        <pc:spChg chg="add mod">
          <ac:chgData name="zhangchunhui" userId="a692adf6-6e8a-46b5-8443-da5953655994" providerId="ADAL" clId="{EEAEED74-2EC0-E444-A9E7-416886761CC0}" dt="2023-02-20T04:36:50.979" v="1202"/>
          <ac:spMkLst>
            <pc:docMk/>
            <pc:sldMk cId="2152077264" sldId="400"/>
            <ac:spMk id="7" creationId="{AD7ECE55-B696-1894-DC90-37B4C7A5688B}"/>
          </ac:spMkLst>
        </pc:spChg>
        <pc:spChg chg="del">
          <ac:chgData name="zhangchunhui" userId="a692adf6-6e8a-46b5-8443-da5953655994" providerId="ADAL" clId="{EEAEED74-2EC0-E444-A9E7-416886761CC0}" dt="2023-02-20T04:36:28.872" v="1200" actId="478"/>
          <ac:spMkLst>
            <pc:docMk/>
            <pc:sldMk cId="2152077264" sldId="400"/>
            <ac:spMk id="8" creationId="{A1C1C65F-4F8F-BCBF-3F12-338E84040C2E}"/>
          </ac:spMkLst>
        </pc:spChg>
        <pc:spChg chg="del">
          <ac:chgData name="zhangchunhui" userId="a692adf6-6e8a-46b5-8443-da5953655994" providerId="ADAL" clId="{EEAEED74-2EC0-E444-A9E7-416886761CC0}" dt="2023-02-20T04:36:28.872" v="1200" actId="478"/>
          <ac:spMkLst>
            <pc:docMk/>
            <pc:sldMk cId="2152077264" sldId="400"/>
            <ac:spMk id="10" creationId="{EDD7FDE3-9673-DE42-AB46-3D0CC9391036}"/>
          </ac:spMkLst>
        </pc:spChg>
        <pc:spChg chg="add mod">
          <ac:chgData name="zhangchunhui" userId="a692adf6-6e8a-46b5-8443-da5953655994" providerId="ADAL" clId="{EEAEED74-2EC0-E444-A9E7-416886761CC0}" dt="2023-02-20T04:36:50.979" v="1202"/>
          <ac:spMkLst>
            <pc:docMk/>
            <pc:sldMk cId="2152077264" sldId="400"/>
            <ac:spMk id="11" creationId="{A282E0A4-E5E5-E6FE-15B4-C498E4CDAD91}"/>
          </ac:spMkLst>
        </pc:spChg>
        <pc:spChg chg="del">
          <ac:chgData name="zhangchunhui" userId="a692adf6-6e8a-46b5-8443-da5953655994" providerId="ADAL" clId="{EEAEED74-2EC0-E444-A9E7-416886761CC0}" dt="2023-02-20T04:36:28.872" v="1200" actId="478"/>
          <ac:spMkLst>
            <pc:docMk/>
            <pc:sldMk cId="2152077264" sldId="400"/>
            <ac:spMk id="12" creationId="{CB608668-C420-A9ED-4500-9A81887E37FB}"/>
          </ac:spMkLst>
        </pc:spChg>
        <pc:spChg chg="add mod">
          <ac:chgData name="zhangchunhui" userId="a692adf6-6e8a-46b5-8443-da5953655994" providerId="ADAL" clId="{EEAEED74-2EC0-E444-A9E7-416886761CC0}" dt="2023-02-20T05:21:04.191" v="2067" actId="20577"/>
          <ac:spMkLst>
            <pc:docMk/>
            <pc:sldMk cId="2152077264" sldId="400"/>
            <ac:spMk id="14" creationId="{11D50530-2530-13C4-16ED-7C6747E2A293}"/>
          </ac:spMkLst>
        </pc:spChg>
        <pc:spChg chg="del">
          <ac:chgData name="zhangchunhui" userId="a692adf6-6e8a-46b5-8443-da5953655994" providerId="ADAL" clId="{EEAEED74-2EC0-E444-A9E7-416886761CC0}" dt="2023-02-20T04:36:28.872" v="1200" actId="478"/>
          <ac:spMkLst>
            <pc:docMk/>
            <pc:sldMk cId="2152077264" sldId="400"/>
            <ac:spMk id="15" creationId="{A0817A4E-46C3-5BEA-C530-0AB8A9244CA1}"/>
          </ac:spMkLst>
        </pc:spChg>
        <pc:spChg chg="add mod">
          <ac:chgData name="zhangchunhui" userId="a692adf6-6e8a-46b5-8443-da5953655994" providerId="ADAL" clId="{EEAEED74-2EC0-E444-A9E7-416886761CC0}" dt="2023-02-20T04:37:58.161" v="1261" actId="14100"/>
          <ac:spMkLst>
            <pc:docMk/>
            <pc:sldMk cId="2152077264" sldId="400"/>
            <ac:spMk id="16" creationId="{7F4642E9-188F-0D53-18A9-005E398FEB06}"/>
          </ac:spMkLst>
        </pc:spChg>
        <pc:cxnChg chg="del">
          <ac:chgData name="zhangchunhui" userId="a692adf6-6e8a-46b5-8443-da5953655994" providerId="ADAL" clId="{EEAEED74-2EC0-E444-A9E7-416886761CC0}" dt="2023-02-20T04:36:28.872" v="1200" actId="478"/>
          <ac:cxnSpMkLst>
            <pc:docMk/>
            <pc:sldMk cId="2152077264" sldId="400"/>
            <ac:cxnSpMk id="2" creationId="{F07DD125-2819-1834-FA30-0310056FCEA6}"/>
          </ac:cxnSpMkLst>
        </pc:cxnChg>
        <pc:cxnChg chg="del">
          <ac:chgData name="zhangchunhui" userId="a692adf6-6e8a-46b5-8443-da5953655994" providerId="ADAL" clId="{EEAEED74-2EC0-E444-A9E7-416886761CC0}" dt="2023-02-20T04:36:28.872" v="1200" actId="478"/>
          <ac:cxnSpMkLst>
            <pc:docMk/>
            <pc:sldMk cId="2152077264" sldId="400"/>
            <ac:cxnSpMk id="3" creationId="{1B90A7B0-5EA3-4F9F-8F36-3FD4DD5AFB3B}"/>
          </ac:cxnSpMkLst>
        </pc:cxnChg>
        <pc:cxnChg chg="add mod">
          <ac:chgData name="zhangchunhui" userId="a692adf6-6e8a-46b5-8443-da5953655994" providerId="ADAL" clId="{EEAEED74-2EC0-E444-A9E7-416886761CC0}" dt="2023-02-20T04:36:50.979" v="1202"/>
          <ac:cxnSpMkLst>
            <pc:docMk/>
            <pc:sldMk cId="2152077264" sldId="400"/>
            <ac:cxnSpMk id="9" creationId="{25505B5B-C92F-73A5-62BD-7B62191504DE}"/>
          </ac:cxnSpMkLst>
        </pc:cxnChg>
      </pc:sldChg>
      <pc:sldChg chg="addSp delSp modSp add mod delAnim modNotesTx">
        <pc:chgData name="zhangchunhui" userId="a692adf6-6e8a-46b5-8443-da5953655994" providerId="ADAL" clId="{EEAEED74-2EC0-E444-A9E7-416886761CC0}" dt="2023-02-20T05:04:21.897" v="1539"/>
        <pc:sldMkLst>
          <pc:docMk/>
          <pc:sldMk cId="2126462938" sldId="401"/>
        </pc:sldMkLst>
        <pc:spChg chg="add del mod">
          <ac:chgData name="zhangchunhui" userId="a692adf6-6e8a-46b5-8443-da5953655994" providerId="ADAL" clId="{EEAEED74-2EC0-E444-A9E7-416886761CC0}" dt="2023-02-20T04:48:57.806" v="1351"/>
          <ac:spMkLst>
            <pc:docMk/>
            <pc:sldMk cId="2126462938" sldId="401"/>
            <ac:spMk id="2" creationId="{693E5AD5-5BF5-3A9A-A332-F19ABDA0AFC4}"/>
          </ac:spMkLst>
        </pc:spChg>
        <pc:spChg chg="add mod">
          <ac:chgData name="zhangchunhui" userId="a692adf6-6e8a-46b5-8443-da5953655994" providerId="ADAL" clId="{EEAEED74-2EC0-E444-A9E7-416886761CC0}" dt="2023-02-20T04:54:19.221" v="1524" actId="404"/>
          <ac:spMkLst>
            <pc:docMk/>
            <pc:sldMk cId="2126462938" sldId="401"/>
            <ac:spMk id="3" creationId="{5B5D8268-BD06-D471-9B4C-9809D0902354}"/>
          </ac:spMkLst>
        </pc:spChg>
        <pc:spChg chg="mod">
          <ac:chgData name="zhangchunhui" userId="a692adf6-6e8a-46b5-8443-da5953655994" providerId="ADAL" clId="{EEAEED74-2EC0-E444-A9E7-416886761CC0}" dt="2023-02-20T04:48:11.740" v="1335" actId="20577"/>
          <ac:spMkLst>
            <pc:docMk/>
            <pc:sldMk cId="2126462938" sldId="401"/>
            <ac:spMk id="11" creationId="{A282E0A4-E5E5-E6FE-15B4-C498E4CDAD91}"/>
          </ac:spMkLst>
        </pc:spChg>
        <pc:spChg chg="add del">
          <ac:chgData name="zhangchunhui" userId="a692adf6-6e8a-46b5-8443-da5953655994" providerId="ADAL" clId="{EEAEED74-2EC0-E444-A9E7-416886761CC0}" dt="2023-02-20T04:47:18.358" v="1266" actId="478"/>
          <ac:spMkLst>
            <pc:docMk/>
            <pc:sldMk cId="2126462938" sldId="401"/>
            <ac:spMk id="14" creationId="{11D50530-2530-13C4-16ED-7C6747E2A293}"/>
          </ac:spMkLst>
        </pc:spChg>
        <pc:spChg chg="del">
          <ac:chgData name="zhangchunhui" userId="a692adf6-6e8a-46b5-8443-da5953655994" providerId="ADAL" clId="{EEAEED74-2EC0-E444-A9E7-416886761CC0}" dt="2023-02-20T04:47:03.872" v="1263" actId="478"/>
          <ac:spMkLst>
            <pc:docMk/>
            <pc:sldMk cId="2126462938" sldId="401"/>
            <ac:spMk id="16" creationId="{7F4642E9-188F-0D53-18A9-005E398FEB06}"/>
          </ac:spMkLst>
        </pc:spChg>
        <pc:picChg chg="add mod modCrop">
          <ac:chgData name="zhangchunhui" userId="a692adf6-6e8a-46b5-8443-da5953655994" providerId="ADAL" clId="{EEAEED74-2EC0-E444-A9E7-416886761CC0}" dt="2023-02-20T04:55:25.946" v="1538" actId="1076"/>
          <ac:picMkLst>
            <pc:docMk/>
            <pc:sldMk cId="2126462938" sldId="401"/>
            <ac:picMk id="4" creationId="{D5011645-3364-E8A5-33AD-1CCB07E1C98A}"/>
          </ac:picMkLst>
        </pc:picChg>
        <pc:cxnChg chg="add del">
          <ac:chgData name="zhangchunhui" userId="a692adf6-6e8a-46b5-8443-da5953655994" providerId="ADAL" clId="{EEAEED74-2EC0-E444-A9E7-416886761CC0}" dt="2023-02-20T04:47:10.217" v="1265" actId="478"/>
          <ac:cxnSpMkLst>
            <pc:docMk/>
            <pc:sldMk cId="2126462938" sldId="401"/>
            <ac:cxnSpMk id="9" creationId="{25505B5B-C92F-73A5-62BD-7B62191504DE}"/>
          </ac:cxnSpMkLst>
        </pc:cxnChg>
      </pc:sldChg>
      <pc:sldChg chg="add del">
        <pc:chgData name="zhangchunhui" userId="a692adf6-6e8a-46b5-8443-da5953655994" providerId="ADAL" clId="{EEAEED74-2EC0-E444-A9E7-416886761CC0}" dt="2023-02-20T05:53:16.640" v="3075" actId="2696"/>
        <pc:sldMkLst>
          <pc:docMk/>
          <pc:sldMk cId="1861353316" sldId="402"/>
        </pc:sldMkLst>
      </pc:sldChg>
      <pc:sldChg chg="add del">
        <pc:chgData name="zhangchunhui" userId="a692adf6-6e8a-46b5-8443-da5953655994" providerId="ADAL" clId="{EEAEED74-2EC0-E444-A9E7-416886761CC0}" dt="2023-02-20T05:54:23.494" v="3086" actId="2696"/>
        <pc:sldMkLst>
          <pc:docMk/>
          <pc:sldMk cId="393762846" sldId="403"/>
        </pc:sldMkLst>
      </pc:sldChg>
      <pc:sldChg chg="add del">
        <pc:chgData name="zhangchunhui" userId="a692adf6-6e8a-46b5-8443-da5953655994" providerId="ADAL" clId="{EEAEED74-2EC0-E444-A9E7-416886761CC0}" dt="2023-02-20T05:54:24.234" v="3087" actId="2696"/>
        <pc:sldMkLst>
          <pc:docMk/>
          <pc:sldMk cId="270816376" sldId="404"/>
        </pc:sldMkLst>
      </pc:sldChg>
      <pc:sldChg chg="modSp add mod ord">
        <pc:chgData name="zhangchunhui" userId="a692adf6-6e8a-46b5-8443-da5953655994" providerId="ADAL" clId="{EEAEED74-2EC0-E444-A9E7-416886761CC0}" dt="2023-02-20T05:20:53.362" v="2063"/>
        <pc:sldMkLst>
          <pc:docMk/>
          <pc:sldMk cId="2650471945" sldId="405"/>
        </pc:sldMkLst>
        <pc:spChg chg="mod">
          <ac:chgData name="zhangchunhui" userId="a692adf6-6e8a-46b5-8443-da5953655994" providerId="ADAL" clId="{EEAEED74-2EC0-E444-A9E7-416886761CC0}" dt="2023-02-20T05:20:53.362" v="2063"/>
          <ac:spMkLst>
            <pc:docMk/>
            <pc:sldMk cId="2650471945" sldId="405"/>
            <ac:spMk id="14" creationId="{11D50530-2530-13C4-16ED-7C6747E2A293}"/>
          </ac:spMkLst>
        </pc:spChg>
        <pc:spChg chg="mod">
          <ac:chgData name="zhangchunhui" userId="a692adf6-6e8a-46b5-8443-da5953655994" providerId="ADAL" clId="{EEAEED74-2EC0-E444-A9E7-416886761CC0}" dt="2023-02-20T05:11:00.560" v="1681" actId="14100"/>
          <ac:spMkLst>
            <pc:docMk/>
            <pc:sldMk cId="2650471945" sldId="405"/>
            <ac:spMk id="16" creationId="{7F4642E9-188F-0D53-18A9-005E398FEB06}"/>
          </ac:spMkLst>
        </pc:spChg>
      </pc:sldChg>
      <pc:sldChg chg="addSp delSp modSp add mod ord">
        <pc:chgData name="zhangchunhui" userId="a692adf6-6e8a-46b5-8443-da5953655994" providerId="ADAL" clId="{EEAEED74-2EC0-E444-A9E7-416886761CC0}" dt="2023-02-20T05:57:38.347" v="3098" actId="20577"/>
        <pc:sldMkLst>
          <pc:docMk/>
          <pc:sldMk cId="657277769" sldId="406"/>
        </pc:sldMkLst>
        <pc:spChg chg="mod">
          <ac:chgData name="zhangchunhui" userId="a692adf6-6e8a-46b5-8443-da5953655994" providerId="ADAL" clId="{EEAEED74-2EC0-E444-A9E7-416886761CC0}" dt="2023-02-20T05:57:38.347" v="3098" actId="20577"/>
          <ac:spMkLst>
            <pc:docMk/>
            <pc:sldMk cId="657277769" sldId="406"/>
            <ac:spMk id="3" creationId="{5B5D8268-BD06-D471-9B4C-9809D0902354}"/>
          </ac:spMkLst>
        </pc:spChg>
        <pc:spChg chg="mod">
          <ac:chgData name="zhangchunhui" userId="a692adf6-6e8a-46b5-8443-da5953655994" providerId="ADAL" clId="{EEAEED74-2EC0-E444-A9E7-416886761CC0}" dt="2023-02-20T05:12:18.740" v="1717" actId="14100"/>
          <ac:spMkLst>
            <pc:docMk/>
            <pc:sldMk cId="657277769" sldId="406"/>
            <ac:spMk id="11" creationId="{A282E0A4-E5E5-E6FE-15B4-C498E4CDAD91}"/>
          </ac:spMkLst>
        </pc:spChg>
        <pc:grpChg chg="add mod">
          <ac:chgData name="zhangchunhui" userId="a692adf6-6e8a-46b5-8443-da5953655994" providerId="ADAL" clId="{EEAEED74-2EC0-E444-A9E7-416886761CC0}" dt="2023-02-20T05:14:30.368" v="1815" actId="1076"/>
          <ac:grpSpMkLst>
            <pc:docMk/>
            <pc:sldMk cId="657277769" sldId="406"/>
            <ac:grpSpMk id="2" creationId="{33E2A412-6C61-046E-55E3-7D3F2BDED1BF}"/>
          </ac:grpSpMkLst>
        </pc:grpChg>
        <pc:picChg chg="del">
          <ac:chgData name="zhangchunhui" userId="a692adf6-6e8a-46b5-8443-da5953655994" providerId="ADAL" clId="{EEAEED74-2EC0-E444-A9E7-416886761CC0}" dt="2023-02-20T05:13:16.726" v="1730" actId="478"/>
          <ac:picMkLst>
            <pc:docMk/>
            <pc:sldMk cId="657277769" sldId="406"/>
            <ac:picMk id="4" creationId="{D5011645-3364-E8A5-33AD-1CCB07E1C98A}"/>
          </ac:picMkLst>
        </pc:picChg>
        <pc:picChg chg="mod">
          <ac:chgData name="zhangchunhui" userId="a692adf6-6e8a-46b5-8443-da5953655994" providerId="ADAL" clId="{EEAEED74-2EC0-E444-A9E7-416886761CC0}" dt="2023-02-20T05:14:02.191" v="1808"/>
          <ac:picMkLst>
            <pc:docMk/>
            <pc:sldMk cId="657277769" sldId="406"/>
            <ac:picMk id="5" creationId="{4E8E4CA1-B536-9AC0-4F29-64777FC6A6B2}"/>
          </ac:picMkLst>
        </pc:picChg>
        <pc:picChg chg="mod">
          <ac:chgData name="zhangchunhui" userId="a692adf6-6e8a-46b5-8443-da5953655994" providerId="ADAL" clId="{EEAEED74-2EC0-E444-A9E7-416886761CC0}" dt="2023-02-20T05:14:02.191" v="1808"/>
          <ac:picMkLst>
            <pc:docMk/>
            <pc:sldMk cId="657277769" sldId="406"/>
            <ac:picMk id="6" creationId="{A200F803-1BD9-AF7F-5986-19D9032B0CBA}"/>
          </ac:picMkLst>
        </pc:picChg>
      </pc:sldChg>
      <pc:sldChg chg="add del">
        <pc:chgData name="zhangchunhui" userId="a692adf6-6e8a-46b5-8443-da5953655994" providerId="ADAL" clId="{EEAEED74-2EC0-E444-A9E7-416886761CC0}" dt="2023-02-20T05:54:58.463" v="3089" actId="2696"/>
        <pc:sldMkLst>
          <pc:docMk/>
          <pc:sldMk cId="578036240" sldId="407"/>
        </pc:sldMkLst>
      </pc:sldChg>
      <pc:sldChg chg="addSp delSp modSp add del mod">
        <pc:chgData name="zhangchunhui" userId="a692adf6-6e8a-46b5-8443-da5953655994" providerId="ADAL" clId="{EEAEED74-2EC0-E444-A9E7-416886761CC0}" dt="2023-02-20T05:54:59.946" v="3091" actId="2696"/>
        <pc:sldMkLst>
          <pc:docMk/>
          <pc:sldMk cId="2264142848" sldId="408"/>
        </pc:sldMkLst>
        <pc:spChg chg="mod">
          <ac:chgData name="zhangchunhui" userId="a692adf6-6e8a-46b5-8443-da5953655994" providerId="ADAL" clId="{EEAEED74-2EC0-E444-A9E7-416886761CC0}" dt="2023-02-20T05:16:43.397" v="1933" actId="20577"/>
          <ac:spMkLst>
            <pc:docMk/>
            <pc:sldMk cId="2264142848" sldId="408"/>
            <ac:spMk id="3" creationId="{5B5D8268-BD06-D471-9B4C-9809D0902354}"/>
          </ac:spMkLst>
        </pc:spChg>
        <pc:grpChg chg="del">
          <ac:chgData name="zhangchunhui" userId="a692adf6-6e8a-46b5-8443-da5953655994" providerId="ADAL" clId="{EEAEED74-2EC0-E444-A9E7-416886761CC0}" dt="2023-02-20T05:16:45.977" v="1934" actId="478"/>
          <ac:grpSpMkLst>
            <pc:docMk/>
            <pc:sldMk cId="2264142848" sldId="408"/>
            <ac:grpSpMk id="2" creationId="{33E2A412-6C61-046E-55E3-7D3F2BDED1BF}"/>
          </ac:grpSpMkLst>
        </pc:grpChg>
        <pc:picChg chg="add mod">
          <ac:chgData name="zhangchunhui" userId="a692adf6-6e8a-46b5-8443-da5953655994" providerId="ADAL" clId="{EEAEED74-2EC0-E444-A9E7-416886761CC0}" dt="2023-02-20T05:17:04.505" v="1940" actId="1076"/>
          <ac:picMkLst>
            <pc:docMk/>
            <pc:sldMk cId="2264142848" sldId="408"/>
            <ac:picMk id="4" creationId="{0F2F1E51-C84E-D2EC-E84C-EBE251AAA169}"/>
          </ac:picMkLst>
        </pc:picChg>
      </pc:sldChg>
      <pc:sldChg chg="addSp delSp modSp add mod">
        <pc:chgData name="zhangchunhui" userId="a692adf6-6e8a-46b5-8443-da5953655994" providerId="ADAL" clId="{EEAEED74-2EC0-E444-A9E7-416886761CC0}" dt="2023-02-20T05:18:30.271" v="2020" actId="1076"/>
        <pc:sldMkLst>
          <pc:docMk/>
          <pc:sldMk cId="1096121423" sldId="409"/>
        </pc:sldMkLst>
        <pc:spChg chg="mod">
          <ac:chgData name="zhangchunhui" userId="a692adf6-6e8a-46b5-8443-da5953655994" providerId="ADAL" clId="{EEAEED74-2EC0-E444-A9E7-416886761CC0}" dt="2023-02-20T05:18:09.760" v="2011" actId="20577"/>
          <ac:spMkLst>
            <pc:docMk/>
            <pc:sldMk cId="1096121423" sldId="409"/>
            <ac:spMk id="3" creationId="{5B5D8268-BD06-D471-9B4C-9809D0902354}"/>
          </ac:spMkLst>
        </pc:spChg>
        <pc:picChg chg="add mod">
          <ac:chgData name="zhangchunhui" userId="a692adf6-6e8a-46b5-8443-da5953655994" providerId="ADAL" clId="{EEAEED74-2EC0-E444-A9E7-416886761CC0}" dt="2023-02-20T05:18:30.271" v="2020" actId="1076"/>
          <ac:picMkLst>
            <pc:docMk/>
            <pc:sldMk cId="1096121423" sldId="409"/>
            <ac:picMk id="2" creationId="{5C00283D-3347-D25E-9669-48DEC4F16226}"/>
          </ac:picMkLst>
        </pc:picChg>
        <pc:picChg chg="del">
          <ac:chgData name="zhangchunhui" userId="a692adf6-6e8a-46b5-8443-da5953655994" providerId="ADAL" clId="{EEAEED74-2EC0-E444-A9E7-416886761CC0}" dt="2023-02-20T05:18:11.031" v="2012" actId="478"/>
          <ac:picMkLst>
            <pc:docMk/>
            <pc:sldMk cId="1096121423" sldId="409"/>
            <ac:picMk id="4" creationId="{0F2F1E51-C84E-D2EC-E84C-EBE251AAA169}"/>
          </ac:picMkLst>
        </pc:picChg>
      </pc:sldChg>
      <pc:sldChg chg="add del">
        <pc:chgData name="zhangchunhui" userId="a692adf6-6e8a-46b5-8443-da5953655994" providerId="ADAL" clId="{EEAEED74-2EC0-E444-A9E7-416886761CC0}" dt="2023-02-20T05:54:55.696" v="3088" actId="2696"/>
        <pc:sldMkLst>
          <pc:docMk/>
          <pc:sldMk cId="3387741732" sldId="410"/>
        </pc:sldMkLst>
      </pc:sldChg>
      <pc:sldChg chg="addSp delSp modSp add mod">
        <pc:chgData name="zhangchunhui" userId="a692adf6-6e8a-46b5-8443-da5953655994" providerId="ADAL" clId="{EEAEED74-2EC0-E444-A9E7-416886761CC0}" dt="2023-02-20T05:19:27.588" v="2042" actId="1076"/>
        <pc:sldMkLst>
          <pc:docMk/>
          <pc:sldMk cId="290219715" sldId="411"/>
        </pc:sldMkLst>
        <pc:spChg chg="mod">
          <ac:chgData name="zhangchunhui" userId="a692adf6-6e8a-46b5-8443-da5953655994" providerId="ADAL" clId="{EEAEED74-2EC0-E444-A9E7-416886761CC0}" dt="2023-02-20T05:19:07.258" v="2035" actId="20577"/>
          <ac:spMkLst>
            <pc:docMk/>
            <pc:sldMk cId="290219715" sldId="411"/>
            <ac:spMk id="3" creationId="{5B5D8268-BD06-D471-9B4C-9809D0902354}"/>
          </ac:spMkLst>
        </pc:spChg>
        <pc:picChg chg="del">
          <ac:chgData name="zhangchunhui" userId="a692adf6-6e8a-46b5-8443-da5953655994" providerId="ADAL" clId="{EEAEED74-2EC0-E444-A9E7-416886761CC0}" dt="2023-02-20T05:19:13.194" v="2036" actId="478"/>
          <ac:picMkLst>
            <pc:docMk/>
            <pc:sldMk cId="290219715" sldId="411"/>
            <ac:picMk id="2" creationId="{5C00283D-3347-D25E-9669-48DEC4F16226}"/>
          </ac:picMkLst>
        </pc:picChg>
        <pc:picChg chg="add mod">
          <ac:chgData name="zhangchunhui" userId="a692adf6-6e8a-46b5-8443-da5953655994" providerId="ADAL" clId="{EEAEED74-2EC0-E444-A9E7-416886761CC0}" dt="2023-02-20T05:19:27.588" v="2042" actId="1076"/>
          <ac:picMkLst>
            <pc:docMk/>
            <pc:sldMk cId="290219715" sldId="411"/>
            <ac:picMk id="4" creationId="{C3DD73C6-16FA-926F-C1B5-51D9302B5DF6}"/>
          </ac:picMkLst>
        </pc:picChg>
      </pc:sldChg>
      <pc:sldChg chg="modSp add mod">
        <pc:chgData name="zhangchunhui" userId="a692adf6-6e8a-46b5-8443-da5953655994" providerId="ADAL" clId="{EEAEED74-2EC0-E444-A9E7-416886761CC0}" dt="2023-02-20T05:59:18.912" v="3172" actId="20577"/>
        <pc:sldMkLst>
          <pc:docMk/>
          <pc:sldMk cId="1145629780" sldId="412"/>
        </pc:sldMkLst>
        <pc:spChg chg="mod">
          <ac:chgData name="zhangchunhui" userId="a692adf6-6e8a-46b5-8443-da5953655994" providerId="ADAL" clId="{EEAEED74-2EC0-E444-A9E7-416886761CC0}" dt="2023-02-20T05:59:18.912" v="3172" actId="20577"/>
          <ac:spMkLst>
            <pc:docMk/>
            <pc:sldMk cId="1145629780" sldId="412"/>
            <ac:spMk id="14" creationId="{11D50530-2530-13C4-16ED-7C6747E2A293}"/>
          </ac:spMkLst>
        </pc:spChg>
        <pc:spChg chg="mod">
          <ac:chgData name="zhangchunhui" userId="a692adf6-6e8a-46b5-8443-da5953655994" providerId="ADAL" clId="{EEAEED74-2EC0-E444-A9E7-416886761CC0}" dt="2023-02-20T05:58:55.028" v="3117" actId="14100"/>
          <ac:spMkLst>
            <pc:docMk/>
            <pc:sldMk cId="1145629780" sldId="412"/>
            <ac:spMk id="16" creationId="{7F4642E9-188F-0D53-18A9-005E398FEB06}"/>
          </ac:spMkLst>
        </pc:spChg>
      </pc:sldChg>
      <pc:sldChg chg="add del">
        <pc:chgData name="zhangchunhui" userId="a692adf6-6e8a-46b5-8443-da5953655994" providerId="ADAL" clId="{EEAEED74-2EC0-E444-A9E7-416886761CC0}" dt="2023-02-20T05:43:17.440" v="2691" actId="2696"/>
        <pc:sldMkLst>
          <pc:docMk/>
          <pc:sldMk cId="3597274148" sldId="413"/>
        </pc:sldMkLst>
      </pc:sldChg>
      <pc:sldChg chg="addSp delSp modSp add mod ord">
        <pc:chgData name="zhangchunhui" userId="a692adf6-6e8a-46b5-8443-da5953655994" providerId="ADAL" clId="{EEAEED74-2EC0-E444-A9E7-416886761CC0}" dt="2023-02-20T05:52:58.551" v="3060"/>
        <pc:sldMkLst>
          <pc:docMk/>
          <pc:sldMk cId="1362763080" sldId="414"/>
        </pc:sldMkLst>
        <pc:spChg chg="del mod">
          <ac:chgData name="zhangchunhui" userId="a692adf6-6e8a-46b5-8443-da5953655994" providerId="ADAL" clId="{EEAEED74-2EC0-E444-A9E7-416886761CC0}" dt="2023-02-20T05:52:57.128" v="3059" actId="478"/>
          <ac:spMkLst>
            <pc:docMk/>
            <pc:sldMk cId="1362763080" sldId="414"/>
            <ac:spMk id="3" creationId="{5B5D8268-BD06-D471-9B4C-9809D0902354}"/>
          </ac:spMkLst>
        </pc:spChg>
        <pc:spChg chg="add del mod">
          <ac:chgData name="zhangchunhui" userId="a692adf6-6e8a-46b5-8443-da5953655994" providerId="ADAL" clId="{EEAEED74-2EC0-E444-A9E7-416886761CC0}" dt="2023-02-20T05:52:52.186" v="3058" actId="478"/>
          <ac:spMkLst>
            <pc:docMk/>
            <pc:sldMk cId="1362763080" sldId="414"/>
            <ac:spMk id="5" creationId="{C6840F4F-7650-1677-8AE9-EB24CE14456B}"/>
          </ac:spMkLst>
        </pc:spChg>
        <pc:spChg chg="add mod">
          <ac:chgData name="zhangchunhui" userId="a692adf6-6e8a-46b5-8443-da5953655994" providerId="ADAL" clId="{EEAEED74-2EC0-E444-A9E7-416886761CC0}" dt="2023-02-20T05:52:58.551" v="3060"/>
          <ac:spMkLst>
            <pc:docMk/>
            <pc:sldMk cId="1362763080" sldId="414"/>
            <ac:spMk id="6" creationId="{AF96BEDF-C0F8-C62A-36C2-C485474D9BFC}"/>
          </ac:spMkLst>
        </pc:spChg>
        <pc:spChg chg="del">
          <ac:chgData name="zhangchunhui" userId="a692adf6-6e8a-46b5-8443-da5953655994" providerId="ADAL" clId="{EEAEED74-2EC0-E444-A9E7-416886761CC0}" dt="2023-02-20T05:52:49.623" v="3057" actId="478"/>
          <ac:spMkLst>
            <pc:docMk/>
            <pc:sldMk cId="1362763080" sldId="414"/>
            <ac:spMk id="7" creationId="{AD7ECE55-B696-1894-DC90-37B4C7A5688B}"/>
          </ac:spMkLst>
        </pc:spChg>
        <pc:spChg chg="del mod">
          <ac:chgData name="zhangchunhui" userId="a692adf6-6e8a-46b5-8443-da5953655994" providerId="ADAL" clId="{EEAEED74-2EC0-E444-A9E7-416886761CC0}" dt="2023-02-20T05:52:49.623" v="3057" actId="478"/>
          <ac:spMkLst>
            <pc:docMk/>
            <pc:sldMk cId="1362763080" sldId="414"/>
            <ac:spMk id="11" creationId="{A282E0A4-E5E5-E6FE-15B4-C498E4CDAD91}"/>
          </ac:spMkLst>
        </pc:spChg>
        <pc:picChg chg="del">
          <ac:chgData name="zhangchunhui" userId="a692adf6-6e8a-46b5-8443-da5953655994" providerId="ADAL" clId="{EEAEED74-2EC0-E444-A9E7-416886761CC0}" dt="2023-02-20T05:27:53.801" v="2091" actId="478"/>
          <ac:picMkLst>
            <pc:docMk/>
            <pc:sldMk cId="1362763080" sldId="414"/>
            <ac:picMk id="4" creationId="{C3DD73C6-16FA-926F-C1B5-51D9302B5DF6}"/>
          </ac:picMkLst>
        </pc:picChg>
        <pc:cxnChg chg="del">
          <ac:chgData name="zhangchunhui" userId="a692adf6-6e8a-46b5-8443-da5953655994" providerId="ADAL" clId="{EEAEED74-2EC0-E444-A9E7-416886761CC0}" dt="2023-02-20T05:52:49.623" v="3057" actId="478"/>
          <ac:cxnSpMkLst>
            <pc:docMk/>
            <pc:sldMk cId="1362763080" sldId="414"/>
            <ac:cxnSpMk id="9" creationId="{25505B5B-C92F-73A5-62BD-7B62191504DE}"/>
          </ac:cxnSpMkLst>
        </pc:cxnChg>
      </pc:sldChg>
      <pc:sldChg chg="modSp add mod ord">
        <pc:chgData name="zhangchunhui" userId="a692adf6-6e8a-46b5-8443-da5953655994" providerId="ADAL" clId="{EEAEED74-2EC0-E444-A9E7-416886761CC0}" dt="2023-02-20T06:07:48.417" v="3249" actId="20577"/>
        <pc:sldMkLst>
          <pc:docMk/>
          <pc:sldMk cId="2466562956" sldId="415"/>
        </pc:sldMkLst>
        <pc:spChg chg="mod">
          <ac:chgData name="zhangchunhui" userId="a692adf6-6e8a-46b5-8443-da5953655994" providerId="ADAL" clId="{EEAEED74-2EC0-E444-A9E7-416886761CC0}" dt="2023-02-20T06:07:48.417" v="3249" actId="20577"/>
          <ac:spMkLst>
            <pc:docMk/>
            <pc:sldMk cId="2466562956" sldId="415"/>
            <ac:spMk id="3" creationId="{5B5D8268-BD06-D471-9B4C-9809D0902354}"/>
          </ac:spMkLst>
        </pc:spChg>
      </pc:sldChg>
    </pc:docChg>
  </pc:docChgLst>
  <pc:docChgLst>
    <pc:chgData name="zhangchunhui" userId="a692adf6-6e8a-46b5-8443-da5953655994" providerId="ADAL" clId="{1978D80E-DDC5-6947-B751-D27926E2D6B2}"/>
    <pc:docChg chg="undo custSel addSld delSld modSld">
      <pc:chgData name="zhangchunhui" userId="a692adf6-6e8a-46b5-8443-da5953655994" providerId="ADAL" clId="{1978D80E-DDC5-6947-B751-D27926E2D6B2}" dt="2023-02-12T20:57:02.062" v="407" actId="12789"/>
      <pc:docMkLst>
        <pc:docMk/>
      </pc:docMkLst>
      <pc:sldChg chg="addSp delSp modSp mod">
        <pc:chgData name="zhangchunhui" userId="a692adf6-6e8a-46b5-8443-da5953655994" providerId="ADAL" clId="{1978D80E-DDC5-6947-B751-D27926E2D6B2}" dt="2023-02-12T20:57:02.062" v="407" actId="12789"/>
        <pc:sldMkLst>
          <pc:docMk/>
          <pc:sldMk cId="650993073" sldId="315"/>
        </pc:sldMkLst>
        <pc:spChg chg="del mod">
          <ac:chgData name="zhangchunhui" userId="a692adf6-6e8a-46b5-8443-da5953655994" providerId="ADAL" clId="{1978D80E-DDC5-6947-B751-D27926E2D6B2}" dt="2023-02-12T20:49:25.756" v="250" actId="478"/>
          <ac:spMkLst>
            <pc:docMk/>
            <pc:sldMk cId="650993073" sldId="315"/>
            <ac:spMk id="3" creationId="{5CFB0CCC-8BDA-AD46-896A-F20464C7A2A1}"/>
          </ac:spMkLst>
        </pc:spChg>
        <pc:spChg chg="add del mod">
          <ac:chgData name="zhangchunhui" userId="a692adf6-6e8a-46b5-8443-da5953655994" providerId="ADAL" clId="{1978D80E-DDC5-6947-B751-D27926E2D6B2}" dt="2023-02-12T20:50:25.359" v="264" actId="478"/>
          <ac:spMkLst>
            <pc:docMk/>
            <pc:sldMk cId="650993073" sldId="315"/>
            <ac:spMk id="4" creationId="{95E9185A-EA37-732B-8F5C-43A3E810E268}"/>
          </ac:spMkLst>
        </pc:spChg>
        <pc:spChg chg="add del mod">
          <ac:chgData name="zhangchunhui" userId="a692adf6-6e8a-46b5-8443-da5953655994" providerId="ADAL" clId="{1978D80E-DDC5-6947-B751-D27926E2D6B2}" dt="2023-02-12T20:50:29.999" v="267" actId="478"/>
          <ac:spMkLst>
            <pc:docMk/>
            <pc:sldMk cId="650993073" sldId="315"/>
            <ac:spMk id="6" creationId="{05A47299-76A0-CB20-016E-6875F0A2AB94}"/>
          </ac:spMkLst>
        </pc:spChg>
        <pc:spChg chg="add del mod">
          <ac:chgData name="zhangchunhui" userId="a692adf6-6e8a-46b5-8443-da5953655994" providerId="ADAL" clId="{1978D80E-DDC5-6947-B751-D27926E2D6B2}" dt="2023-02-12T20:50:27.178" v="266"/>
          <ac:spMkLst>
            <pc:docMk/>
            <pc:sldMk cId="650993073" sldId="315"/>
            <ac:spMk id="7" creationId="{06EBA0F3-52B0-0D40-B031-FBD5E31FD8A7}"/>
          </ac:spMkLst>
        </pc:spChg>
        <pc:spChg chg="add del mod">
          <ac:chgData name="zhangchunhui" userId="a692adf6-6e8a-46b5-8443-da5953655994" providerId="ADAL" clId="{1978D80E-DDC5-6947-B751-D27926E2D6B2}" dt="2023-02-12T20:50:47.669" v="270" actId="478"/>
          <ac:spMkLst>
            <pc:docMk/>
            <pc:sldMk cId="650993073" sldId="315"/>
            <ac:spMk id="8" creationId="{443A2810-8539-F806-4D44-FB8ABB10AB0F}"/>
          </ac:spMkLst>
        </pc:spChg>
        <pc:spChg chg="add del mod">
          <ac:chgData name="zhangchunhui" userId="a692adf6-6e8a-46b5-8443-da5953655994" providerId="ADAL" clId="{1978D80E-DDC5-6947-B751-D27926E2D6B2}" dt="2023-02-12T20:50:49.777" v="271" actId="478"/>
          <ac:spMkLst>
            <pc:docMk/>
            <pc:sldMk cId="650993073" sldId="315"/>
            <ac:spMk id="10" creationId="{E5AF9241-5EAE-7C30-5629-89BD155BC527}"/>
          </ac:spMkLst>
        </pc:spChg>
        <pc:spChg chg="add mod">
          <ac:chgData name="zhangchunhui" userId="a692adf6-6e8a-46b5-8443-da5953655994" providerId="ADAL" clId="{1978D80E-DDC5-6947-B751-D27926E2D6B2}" dt="2023-02-12T20:53:04.566" v="367" actId="20577"/>
          <ac:spMkLst>
            <pc:docMk/>
            <pc:sldMk cId="650993073" sldId="315"/>
            <ac:spMk id="13" creationId="{95ABF2FE-8D1F-0527-C54B-7BF4E1795DAF}"/>
          </ac:spMkLst>
        </pc:spChg>
        <pc:spChg chg="add mod">
          <ac:chgData name="zhangchunhui" userId="a692adf6-6e8a-46b5-8443-da5953655994" providerId="ADAL" clId="{1978D80E-DDC5-6947-B751-D27926E2D6B2}" dt="2023-02-12T20:57:02.062" v="407" actId="12789"/>
          <ac:spMkLst>
            <pc:docMk/>
            <pc:sldMk cId="650993073" sldId="315"/>
            <ac:spMk id="15" creationId="{2D39057B-BD03-A773-ADDC-DF7BF2CB3CEB}"/>
          </ac:spMkLst>
        </pc:spChg>
        <pc:spChg chg="add mod">
          <ac:chgData name="zhangchunhui" userId="a692adf6-6e8a-46b5-8443-da5953655994" providerId="ADAL" clId="{1978D80E-DDC5-6947-B751-D27926E2D6B2}" dt="2023-02-12T20:55:32.483" v="390" actId="12789"/>
          <ac:spMkLst>
            <pc:docMk/>
            <pc:sldMk cId="650993073" sldId="315"/>
            <ac:spMk id="16" creationId="{FBF7E942-0263-C229-9B84-2D7FDC898546}"/>
          </ac:spMkLst>
        </pc:spChg>
        <pc:spChg chg="add mod">
          <ac:chgData name="zhangchunhui" userId="a692adf6-6e8a-46b5-8443-da5953655994" providerId="ADAL" clId="{1978D80E-DDC5-6947-B751-D27926E2D6B2}" dt="2023-02-12T20:55:32.483" v="390" actId="12789"/>
          <ac:spMkLst>
            <pc:docMk/>
            <pc:sldMk cId="650993073" sldId="315"/>
            <ac:spMk id="17" creationId="{12659819-4CDC-297E-FCC0-A46786E154CF}"/>
          </ac:spMkLst>
        </pc:spChg>
        <pc:spChg chg="add mod">
          <ac:chgData name="zhangchunhui" userId="a692adf6-6e8a-46b5-8443-da5953655994" providerId="ADAL" clId="{1978D80E-DDC5-6947-B751-D27926E2D6B2}" dt="2023-02-12T20:55:32.483" v="390" actId="12789"/>
          <ac:spMkLst>
            <pc:docMk/>
            <pc:sldMk cId="650993073" sldId="315"/>
            <ac:spMk id="18" creationId="{D01892F9-A22B-7A0D-A495-94CF0F7CE0F9}"/>
          </ac:spMkLst>
        </pc:spChg>
        <pc:spChg chg="add mod">
          <ac:chgData name="zhangchunhui" userId="a692adf6-6e8a-46b5-8443-da5953655994" providerId="ADAL" clId="{1978D80E-DDC5-6947-B751-D27926E2D6B2}" dt="2023-02-12T20:55:32.483" v="390" actId="12789"/>
          <ac:spMkLst>
            <pc:docMk/>
            <pc:sldMk cId="650993073" sldId="315"/>
            <ac:spMk id="19" creationId="{DCAEEA86-D5D8-7E35-B916-14BEAD818637}"/>
          </ac:spMkLst>
        </pc:spChg>
        <pc:spChg chg="add mod">
          <ac:chgData name="zhangchunhui" userId="a692adf6-6e8a-46b5-8443-da5953655994" providerId="ADAL" clId="{1978D80E-DDC5-6947-B751-D27926E2D6B2}" dt="2023-02-12T20:57:02.062" v="407" actId="12789"/>
          <ac:spMkLst>
            <pc:docMk/>
            <pc:sldMk cId="650993073" sldId="315"/>
            <ac:spMk id="20" creationId="{4374BE80-0A57-9A03-8F03-15DA2CCB0508}"/>
          </ac:spMkLst>
        </pc:spChg>
        <pc:spChg chg="add mod">
          <ac:chgData name="zhangchunhui" userId="a692adf6-6e8a-46b5-8443-da5953655994" providerId="ADAL" clId="{1978D80E-DDC5-6947-B751-D27926E2D6B2}" dt="2023-02-12T20:57:02.062" v="407" actId="12789"/>
          <ac:spMkLst>
            <pc:docMk/>
            <pc:sldMk cId="650993073" sldId="315"/>
            <ac:spMk id="21" creationId="{FDF40FF8-9562-8B96-844D-1CBF22D01E9F}"/>
          </ac:spMkLst>
        </pc:spChg>
        <pc:spChg chg="add mod">
          <ac:chgData name="zhangchunhui" userId="a692adf6-6e8a-46b5-8443-da5953655994" providerId="ADAL" clId="{1978D80E-DDC5-6947-B751-D27926E2D6B2}" dt="2023-02-12T20:57:02.062" v="407" actId="12789"/>
          <ac:spMkLst>
            <pc:docMk/>
            <pc:sldMk cId="650993073" sldId="315"/>
            <ac:spMk id="22" creationId="{9504A116-3556-7438-9A25-F5E192B15A46}"/>
          </ac:spMkLst>
        </pc:spChg>
        <pc:spChg chg="add mod">
          <ac:chgData name="zhangchunhui" userId="a692adf6-6e8a-46b5-8443-da5953655994" providerId="ADAL" clId="{1978D80E-DDC5-6947-B751-D27926E2D6B2}" dt="2023-02-12T20:57:02.062" v="407" actId="12789"/>
          <ac:spMkLst>
            <pc:docMk/>
            <pc:sldMk cId="650993073" sldId="315"/>
            <ac:spMk id="23" creationId="{AB21538F-EA3D-6F33-F1F5-AD1C01CF53D8}"/>
          </ac:spMkLst>
        </pc:spChg>
        <pc:spChg chg="add mod">
          <ac:chgData name="zhangchunhui" userId="a692adf6-6e8a-46b5-8443-da5953655994" providerId="ADAL" clId="{1978D80E-DDC5-6947-B751-D27926E2D6B2}" dt="2023-02-12T20:57:02.062" v="407" actId="12789"/>
          <ac:spMkLst>
            <pc:docMk/>
            <pc:sldMk cId="650993073" sldId="315"/>
            <ac:spMk id="24" creationId="{7AD9433E-EAA9-CFE7-D446-638A285FE0A3}"/>
          </ac:spMkLst>
        </pc:spChg>
        <pc:spChg chg="add mod">
          <ac:chgData name="zhangchunhui" userId="a692adf6-6e8a-46b5-8443-da5953655994" providerId="ADAL" clId="{1978D80E-DDC5-6947-B751-D27926E2D6B2}" dt="2023-02-12T20:57:02.062" v="407" actId="12789"/>
          <ac:spMkLst>
            <pc:docMk/>
            <pc:sldMk cId="650993073" sldId="315"/>
            <ac:spMk id="25" creationId="{981EE519-6A9E-3FCB-E07B-3BCEA175B4AD}"/>
          </ac:spMkLst>
        </pc:spChg>
        <pc:spChg chg="add mod">
          <ac:chgData name="zhangchunhui" userId="a692adf6-6e8a-46b5-8443-da5953655994" providerId="ADAL" clId="{1978D80E-DDC5-6947-B751-D27926E2D6B2}" dt="2023-02-12T20:57:02.062" v="407" actId="12789"/>
          <ac:spMkLst>
            <pc:docMk/>
            <pc:sldMk cId="650993073" sldId="315"/>
            <ac:spMk id="26" creationId="{C444236A-DD0F-C000-8A89-864EF5D57563}"/>
          </ac:spMkLst>
        </pc:spChg>
      </pc:sldChg>
      <pc:sldChg chg="del">
        <pc:chgData name="zhangchunhui" userId="a692adf6-6e8a-46b5-8443-da5953655994" providerId="ADAL" clId="{1978D80E-DDC5-6947-B751-D27926E2D6B2}" dt="2023-02-12T20:22:17.452" v="32" actId="2696"/>
        <pc:sldMkLst>
          <pc:docMk/>
          <pc:sldMk cId="1433963090" sldId="339"/>
        </pc:sldMkLst>
      </pc:sldChg>
      <pc:sldChg chg="add del">
        <pc:chgData name="zhangchunhui" userId="a692adf6-6e8a-46b5-8443-da5953655994" providerId="ADAL" clId="{1978D80E-DDC5-6947-B751-D27926E2D6B2}" dt="2023-02-12T20:31:44.324" v="58" actId="2696"/>
        <pc:sldMkLst>
          <pc:docMk/>
          <pc:sldMk cId="2952806264" sldId="341"/>
        </pc:sldMkLst>
      </pc:sldChg>
      <pc:sldChg chg="del">
        <pc:chgData name="zhangchunhui" userId="a692adf6-6e8a-46b5-8443-da5953655994" providerId="ADAL" clId="{1978D80E-DDC5-6947-B751-D27926E2D6B2}" dt="2023-02-12T20:22:18.955" v="33" actId="2696"/>
        <pc:sldMkLst>
          <pc:docMk/>
          <pc:sldMk cId="1718516919" sldId="342"/>
        </pc:sldMkLst>
      </pc:sldChg>
      <pc:sldChg chg="add del">
        <pc:chgData name="zhangchunhui" userId="a692adf6-6e8a-46b5-8443-da5953655994" providerId="ADAL" clId="{1978D80E-DDC5-6947-B751-D27926E2D6B2}" dt="2023-02-12T20:23:32.875" v="43" actId="2696"/>
        <pc:sldMkLst>
          <pc:docMk/>
          <pc:sldMk cId="3961522041" sldId="343"/>
        </pc:sldMkLst>
      </pc:sldChg>
      <pc:sldChg chg="del">
        <pc:chgData name="zhangchunhui" userId="a692adf6-6e8a-46b5-8443-da5953655994" providerId="ADAL" clId="{1978D80E-DDC5-6947-B751-D27926E2D6B2}" dt="2023-02-12T20:23:46.233" v="44" actId="2696"/>
        <pc:sldMkLst>
          <pc:docMk/>
          <pc:sldMk cId="1767901056" sldId="345"/>
        </pc:sldMkLst>
      </pc:sldChg>
      <pc:sldChg chg="del">
        <pc:chgData name="zhangchunhui" userId="a692adf6-6e8a-46b5-8443-da5953655994" providerId="ADAL" clId="{1978D80E-DDC5-6947-B751-D27926E2D6B2}" dt="2023-02-12T20:22:03.215" v="7" actId="2696"/>
        <pc:sldMkLst>
          <pc:docMk/>
          <pc:sldMk cId="49804921" sldId="348"/>
        </pc:sldMkLst>
      </pc:sldChg>
      <pc:sldChg chg="del">
        <pc:chgData name="zhangchunhui" userId="a692adf6-6e8a-46b5-8443-da5953655994" providerId="ADAL" clId="{1978D80E-DDC5-6947-B751-D27926E2D6B2}" dt="2023-02-12T20:22:05.582" v="9" actId="2696"/>
        <pc:sldMkLst>
          <pc:docMk/>
          <pc:sldMk cId="3480400760" sldId="349"/>
        </pc:sldMkLst>
      </pc:sldChg>
      <pc:sldChg chg="del">
        <pc:chgData name="zhangchunhui" userId="a692adf6-6e8a-46b5-8443-da5953655994" providerId="ADAL" clId="{1978D80E-DDC5-6947-B751-D27926E2D6B2}" dt="2023-02-12T20:22:07.364" v="10" actId="2696"/>
        <pc:sldMkLst>
          <pc:docMk/>
          <pc:sldMk cId="604186237" sldId="351"/>
        </pc:sldMkLst>
      </pc:sldChg>
      <pc:sldChg chg="del">
        <pc:chgData name="zhangchunhui" userId="a692adf6-6e8a-46b5-8443-da5953655994" providerId="ADAL" clId="{1978D80E-DDC5-6947-B751-D27926E2D6B2}" dt="2023-02-12T20:22:09.559" v="13" actId="2696"/>
        <pc:sldMkLst>
          <pc:docMk/>
          <pc:sldMk cId="642640663" sldId="352"/>
        </pc:sldMkLst>
      </pc:sldChg>
      <pc:sldChg chg="del">
        <pc:chgData name="zhangchunhui" userId="a692adf6-6e8a-46b5-8443-da5953655994" providerId="ADAL" clId="{1978D80E-DDC5-6947-B751-D27926E2D6B2}" dt="2023-02-12T20:22:08.322" v="11" actId="2696"/>
        <pc:sldMkLst>
          <pc:docMk/>
          <pc:sldMk cId="2260542100" sldId="353"/>
        </pc:sldMkLst>
      </pc:sldChg>
      <pc:sldChg chg="del">
        <pc:chgData name="zhangchunhui" userId="a692adf6-6e8a-46b5-8443-da5953655994" providerId="ADAL" clId="{1978D80E-DDC5-6947-B751-D27926E2D6B2}" dt="2023-02-12T20:22:08.904" v="12" actId="2696"/>
        <pc:sldMkLst>
          <pc:docMk/>
          <pc:sldMk cId="2800352878" sldId="354"/>
        </pc:sldMkLst>
      </pc:sldChg>
      <pc:sldChg chg="del">
        <pc:chgData name="zhangchunhui" userId="a692adf6-6e8a-46b5-8443-da5953655994" providerId="ADAL" clId="{1978D80E-DDC5-6947-B751-D27926E2D6B2}" dt="2023-02-12T20:22:10.175" v="14" actId="2696"/>
        <pc:sldMkLst>
          <pc:docMk/>
          <pc:sldMk cId="1920456344" sldId="355"/>
        </pc:sldMkLst>
      </pc:sldChg>
      <pc:sldChg chg="del">
        <pc:chgData name="zhangchunhui" userId="a692adf6-6e8a-46b5-8443-da5953655994" providerId="ADAL" clId="{1978D80E-DDC5-6947-B751-D27926E2D6B2}" dt="2023-02-12T20:22:10.435" v="15" actId="2696"/>
        <pc:sldMkLst>
          <pc:docMk/>
          <pc:sldMk cId="4108434419" sldId="356"/>
        </pc:sldMkLst>
      </pc:sldChg>
      <pc:sldChg chg="del">
        <pc:chgData name="zhangchunhui" userId="a692adf6-6e8a-46b5-8443-da5953655994" providerId="ADAL" clId="{1978D80E-DDC5-6947-B751-D27926E2D6B2}" dt="2023-02-12T20:22:11.139" v="17" actId="2696"/>
        <pc:sldMkLst>
          <pc:docMk/>
          <pc:sldMk cId="320914813" sldId="357"/>
        </pc:sldMkLst>
      </pc:sldChg>
      <pc:sldChg chg="del">
        <pc:chgData name="zhangchunhui" userId="a692adf6-6e8a-46b5-8443-da5953655994" providerId="ADAL" clId="{1978D80E-DDC5-6947-B751-D27926E2D6B2}" dt="2023-02-12T20:22:11.474" v="18" actId="2696"/>
        <pc:sldMkLst>
          <pc:docMk/>
          <pc:sldMk cId="3265615156" sldId="358"/>
        </pc:sldMkLst>
      </pc:sldChg>
      <pc:sldChg chg="del">
        <pc:chgData name="zhangchunhui" userId="a692adf6-6e8a-46b5-8443-da5953655994" providerId="ADAL" clId="{1978D80E-DDC5-6947-B751-D27926E2D6B2}" dt="2023-02-12T20:22:12.001" v="19" actId="2696"/>
        <pc:sldMkLst>
          <pc:docMk/>
          <pc:sldMk cId="539707237" sldId="359"/>
        </pc:sldMkLst>
      </pc:sldChg>
      <pc:sldChg chg="del">
        <pc:chgData name="zhangchunhui" userId="a692adf6-6e8a-46b5-8443-da5953655994" providerId="ADAL" clId="{1978D80E-DDC5-6947-B751-D27926E2D6B2}" dt="2023-02-12T20:22:12.404" v="20" actId="2696"/>
        <pc:sldMkLst>
          <pc:docMk/>
          <pc:sldMk cId="3594942464" sldId="361"/>
        </pc:sldMkLst>
      </pc:sldChg>
      <pc:sldChg chg="del">
        <pc:chgData name="zhangchunhui" userId="a692adf6-6e8a-46b5-8443-da5953655994" providerId="ADAL" clId="{1978D80E-DDC5-6947-B751-D27926E2D6B2}" dt="2023-02-12T20:22:10.664" v="16" actId="2696"/>
        <pc:sldMkLst>
          <pc:docMk/>
          <pc:sldMk cId="315437539" sldId="362"/>
        </pc:sldMkLst>
      </pc:sldChg>
      <pc:sldChg chg="del">
        <pc:chgData name="zhangchunhui" userId="a692adf6-6e8a-46b5-8443-da5953655994" providerId="ADAL" clId="{1978D80E-DDC5-6947-B751-D27926E2D6B2}" dt="2023-02-12T20:22:13.253" v="22" actId="2696"/>
        <pc:sldMkLst>
          <pc:docMk/>
          <pc:sldMk cId="3029543890" sldId="364"/>
        </pc:sldMkLst>
      </pc:sldChg>
      <pc:sldChg chg="del">
        <pc:chgData name="zhangchunhui" userId="a692adf6-6e8a-46b5-8443-da5953655994" providerId="ADAL" clId="{1978D80E-DDC5-6947-B751-D27926E2D6B2}" dt="2023-02-12T20:22:13.624" v="23" actId="2696"/>
        <pc:sldMkLst>
          <pc:docMk/>
          <pc:sldMk cId="1869246318" sldId="365"/>
        </pc:sldMkLst>
      </pc:sldChg>
      <pc:sldChg chg="del">
        <pc:chgData name="zhangchunhui" userId="a692adf6-6e8a-46b5-8443-da5953655994" providerId="ADAL" clId="{1978D80E-DDC5-6947-B751-D27926E2D6B2}" dt="2023-02-12T20:22:14.306" v="25" actId="2696"/>
        <pc:sldMkLst>
          <pc:docMk/>
          <pc:sldMk cId="848126094" sldId="366"/>
        </pc:sldMkLst>
      </pc:sldChg>
      <pc:sldChg chg="del">
        <pc:chgData name="zhangchunhui" userId="a692adf6-6e8a-46b5-8443-da5953655994" providerId="ADAL" clId="{1978D80E-DDC5-6947-B751-D27926E2D6B2}" dt="2023-02-12T20:22:14.773" v="26" actId="2696"/>
        <pc:sldMkLst>
          <pc:docMk/>
          <pc:sldMk cId="3321936632" sldId="367"/>
        </pc:sldMkLst>
      </pc:sldChg>
      <pc:sldChg chg="del">
        <pc:chgData name="zhangchunhui" userId="a692adf6-6e8a-46b5-8443-da5953655994" providerId="ADAL" clId="{1978D80E-DDC5-6947-B751-D27926E2D6B2}" dt="2023-02-12T20:22:16.296" v="27" actId="2696"/>
        <pc:sldMkLst>
          <pc:docMk/>
          <pc:sldMk cId="3825596611" sldId="368"/>
        </pc:sldMkLst>
      </pc:sldChg>
      <pc:sldChg chg="del">
        <pc:chgData name="zhangchunhui" userId="a692adf6-6e8a-46b5-8443-da5953655994" providerId="ADAL" clId="{1978D80E-DDC5-6947-B751-D27926E2D6B2}" dt="2023-02-12T20:22:16.688" v="28" actId="2696"/>
        <pc:sldMkLst>
          <pc:docMk/>
          <pc:sldMk cId="2380102067" sldId="369"/>
        </pc:sldMkLst>
      </pc:sldChg>
      <pc:sldChg chg="del">
        <pc:chgData name="zhangchunhui" userId="a692adf6-6e8a-46b5-8443-da5953655994" providerId="ADAL" clId="{1978D80E-DDC5-6947-B751-D27926E2D6B2}" dt="2023-02-12T20:22:16.943" v="29" actId="2696"/>
        <pc:sldMkLst>
          <pc:docMk/>
          <pc:sldMk cId="1089011574" sldId="370"/>
        </pc:sldMkLst>
      </pc:sldChg>
      <pc:sldChg chg="del">
        <pc:chgData name="zhangchunhui" userId="a692adf6-6e8a-46b5-8443-da5953655994" providerId="ADAL" clId="{1978D80E-DDC5-6947-B751-D27926E2D6B2}" dt="2023-02-12T20:22:17.298" v="31" actId="2696"/>
        <pc:sldMkLst>
          <pc:docMk/>
          <pc:sldMk cId="2830551855" sldId="371"/>
        </pc:sldMkLst>
      </pc:sldChg>
      <pc:sldChg chg="del">
        <pc:chgData name="zhangchunhui" userId="a692adf6-6e8a-46b5-8443-da5953655994" providerId="ADAL" clId="{1978D80E-DDC5-6947-B751-D27926E2D6B2}" dt="2023-02-12T20:22:13.949" v="24" actId="2696"/>
        <pc:sldMkLst>
          <pc:docMk/>
          <pc:sldMk cId="122886250" sldId="372"/>
        </pc:sldMkLst>
      </pc:sldChg>
      <pc:sldChg chg="del">
        <pc:chgData name="zhangchunhui" userId="a692adf6-6e8a-46b5-8443-da5953655994" providerId="ADAL" clId="{1978D80E-DDC5-6947-B751-D27926E2D6B2}" dt="2023-02-12T20:22:04.184" v="8" actId="2696"/>
        <pc:sldMkLst>
          <pc:docMk/>
          <pc:sldMk cId="187300001" sldId="373"/>
        </pc:sldMkLst>
      </pc:sldChg>
      <pc:sldChg chg="del">
        <pc:chgData name="zhangchunhui" userId="a692adf6-6e8a-46b5-8443-da5953655994" providerId="ADAL" clId="{1978D80E-DDC5-6947-B751-D27926E2D6B2}" dt="2023-02-12T20:22:17.135" v="30" actId="2696"/>
        <pc:sldMkLst>
          <pc:docMk/>
          <pc:sldMk cId="1859781031" sldId="374"/>
        </pc:sldMkLst>
      </pc:sldChg>
      <pc:sldChg chg="del">
        <pc:chgData name="zhangchunhui" userId="a692adf6-6e8a-46b5-8443-da5953655994" providerId="ADAL" clId="{1978D80E-DDC5-6947-B751-D27926E2D6B2}" dt="2023-02-12T20:22:12.819" v="21" actId="2696"/>
        <pc:sldMkLst>
          <pc:docMk/>
          <pc:sldMk cId="1144278541" sldId="375"/>
        </pc:sldMkLst>
      </pc:sldChg>
      <pc:sldChg chg="addSp delSp modSp mod modAnim">
        <pc:chgData name="zhangchunhui" userId="a692adf6-6e8a-46b5-8443-da5953655994" providerId="ADAL" clId="{1978D80E-DDC5-6947-B751-D27926E2D6B2}" dt="2023-02-12T20:43:34.476" v="248" actId="408"/>
        <pc:sldMkLst>
          <pc:docMk/>
          <pc:sldMk cId="1872655523" sldId="378"/>
        </pc:sldMkLst>
        <pc:spChg chg="add mod">
          <ac:chgData name="zhangchunhui" userId="a692adf6-6e8a-46b5-8443-da5953655994" providerId="ADAL" clId="{1978D80E-DDC5-6947-B751-D27926E2D6B2}" dt="2023-02-12T20:36:05.275" v="126" actId="1076"/>
          <ac:spMkLst>
            <pc:docMk/>
            <pc:sldMk cId="1872655523" sldId="378"/>
            <ac:spMk id="6" creationId="{51B11DA7-E2B6-3BC2-49A6-A488BCDA3E5F}"/>
          </ac:spMkLst>
        </pc:spChg>
        <pc:spChg chg="add mod">
          <ac:chgData name="zhangchunhui" userId="a692adf6-6e8a-46b5-8443-da5953655994" providerId="ADAL" clId="{1978D80E-DDC5-6947-B751-D27926E2D6B2}" dt="2023-02-12T20:43:34.476" v="248" actId="408"/>
          <ac:spMkLst>
            <pc:docMk/>
            <pc:sldMk cId="1872655523" sldId="378"/>
            <ac:spMk id="7" creationId="{7C327811-463E-B7DE-C967-4202AD287BB8}"/>
          </ac:spMkLst>
        </pc:spChg>
        <pc:spChg chg="mod">
          <ac:chgData name="zhangchunhui" userId="a692adf6-6e8a-46b5-8443-da5953655994" providerId="ADAL" clId="{1978D80E-DDC5-6947-B751-D27926E2D6B2}" dt="2023-02-12T20:34:47.610" v="84" actId="14100"/>
          <ac:spMkLst>
            <pc:docMk/>
            <pc:sldMk cId="1872655523" sldId="378"/>
            <ac:spMk id="8" creationId="{A1C1C65F-4F8F-BCBF-3F12-338E84040C2E}"/>
          </ac:spMkLst>
        </pc:spChg>
        <pc:spChg chg="add mod">
          <ac:chgData name="zhangchunhui" userId="a692adf6-6e8a-46b5-8443-da5953655994" providerId="ADAL" clId="{1978D80E-DDC5-6947-B751-D27926E2D6B2}" dt="2023-02-12T20:43:34.476" v="248" actId="408"/>
          <ac:spMkLst>
            <pc:docMk/>
            <pc:sldMk cId="1872655523" sldId="378"/>
            <ac:spMk id="9" creationId="{6C5867D9-0969-9C8C-6EE9-62B9A48F6822}"/>
          </ac:spMkLst>
        </pc:spChg>
        <pc:spChg chg="add mod">
          <ac:chgData name="zhangchunhui" userId="a692adf6-6e8a-46b5-8443-da5953655994" providerId="ADAL" clId="{1978D80E-DDC5-6947-B751-D27926E2D6B2}" dt="2023-02-12T20:42:09.188" v="236" actId="20577"/>
          <ac:spMkLst>
            <pc:docMk/>
            <pc:sldMk cId="1872655523" sldId="378"/>
            <ac:spMk id="11" creationId="{9F123652-C68A-FD07-8F9F-5C792AFCF274}"/>
          </ac:spMkLst>
        </pc:spChg>
        <pc:spChg chg="add mod">
          <ac:chgData name="zhangchunhui" userId="a692adf6-6e8a-46b5-8443-da5953655994" providerId="ADAL" clId="{1978D80E-DDC5-6947-B751-D27926E2D6B2}" dt="2023-02-12T20:42:06.497" v="234" actId="1076"/>
          <ac:spMkLst>
            <pc:docMk/>
            <pc:sldMk cId="1872655523" sldId="378"/>
            <ac:spMk id="12" creationId="{33ABB4D6-C319-FC03-4690-AA70855CDA64}"/>
          </ac:spMkLst>
        </pc:spChg>
        <pc:spChg chg="mod">
          <ac:chgData name="zhangchunhui" userId="a692adf6-6e8a-46b5-8443-da5953655994" providerId="ADAL" clId="{1978D80E-DDC5-6947-B751-D27926E2D6B2}" dt="2023-02-12T20:39:50.097" v="159" actId="114"/>
          <ac:spMkLst>
            <pc:docMk/>
            <pc:sldMk cId="1872655523" sldId="378"/>
            <ac:spMk id="15" creationId="{842E4CAE-9D4F-A7A0-9360-A07C56963E52}"/>
          </ac:spMkLst>
        </pc:spChg>
        <pc:spChg chg="del mod">
          <ac:chgData name="zhangchunhui" userId="a692adf6-6e8a-46b5-8443-da5953655994" providerId="ADAL" clId="{1978D80E-DDC5-6947-B751-D27926E2D6B2}" dt="2023-02-12T20:36:10.235" v="127" actId="478"/>
          <ac:spMkLst>
            <pc:docMk/>
            <pc:sldMk cId="1872655523" sldId="378"/>
            <ac:spMk id="18" creationId="{272F46E7-F6B7-4B3B-B876-5A09AE0A73A1}"/>
          </ac:spMkLst>
        </pc:spChg>
        <pc:spChg chg="mod">
          <ac:chgData name="zhangchunhui" userId="a692adf6-6e8a-46b5-8443-da5953655994" providerId="ADAL" clId="{1978D80E-DDC5-6947-B751-D27926E2D6B2}" dt="2023-02-12T20:38:35.845" v="144" actId="1076"/>
          <ac:spMkLst>
            <pc:docMk/>
            <pc:sldMk cId="1872655523" sldId="378"/>
            <ac:spMk id="20" creationId="{39841F70-2627-3FE4-8350-7968E2300336}"/>
          </ac:spMkLst>
        </pc:spChg>
        <pc:spChg chg="add mod">
          <ac:chgData name="zhangchunhui" userId="a692adf6-6e8a-46b5-8443-da5953655994" providerId="ADAL" clId="{1978D80E-DDC5-6947-B751-D27926E2D6B2}" dt="2023-02-12T20:43:34.476" v="248" actId="408"/>
          <ac:spMkLst>
            <pc:docMk/>
            <pc:sldMk cId="1872655523" sldId="378"/>
            <ac:spMk id="23" creationId="{2C5D1F07-EEA6-C263-13A1-11E2FE7037D2}"/>
          </ac:spMkLst>
        </pc:spChg>
        <pc:picChg chg="add mod">
          <ac:chgData name="zhangchunhui" userId="a692adf6-6e8a-46b5-8443-da5953655994" providerId="ADAL" clId="{1978D80E-DDC5-6947-B751-D27926E2D6B2}" dt="2023-02-12T20:33:50.208" v="71" actId="1076"/>
          <ac:picMkLst>
            <pc:docMk/>
            <pc:sldMk cId="1872655523" sldId="378"/>
            <ac:picMk id="4" creationId="{9005E5F4-B67F-2E4A-69E9-82F4C683B7C9}"/>
          </ac:picMkLst>
        </pc:picChg>
        <pc:picChg chg="del">
          <ac:chgData name="zhangchunhui" userId="a692adf6-6e8a-46b5-8443-da5953655994" providerId="ADAL" clId="{1978D80E-DDC5-6947-B751-D27926E2D6B2}" dt="2023-02-12T20:33:10.750" v="59" actId="478"/>
          <ac:picMkLst>
            <pc:docMk/>
            <pc:sldMk cId="1872655523" sldId="378"/>
            <ac:picMk id="14" creationId="{FB6A7E98-D710-D8F3-6891-21DFA0716403}"/>
          </ac:picMkLst>
        </pc:picChg>
        <pc:picChg chg="del">
          <ac:chgData name="zhangchunhui" userId="a692adf6-6e8a-46b5-8443-da5953655994" providerId="ADAL" clId="{1978D80E-DDC5-6947-B751-D27926E2D6B2}" dt="2023-02-12T20:34:42.706" v="81" actId="478"/>
          <ac:picMkLst>
            <pc:docMk/>
            <pc:sldMk cId="1872655523" sldId="378"/>
            <ac:picMk id="17" creationId="{0C1F047A-9232-17B1-CBE1-A3F14F012BCF}"/>
          </ac:picMkLst>
        </pc:picChg>
        <pc:picChg chg="del">
          <ac:chgData name="zhangchunhui" userId="a692adf6-6e8a-46b5-8443-da5953655994" providerId="ADAL" clId="{1978D80E-DDC5-6947-B751-D27926E2D6B2}" dt="2023-02-12T20:37:55.142" v="128" actId="478"/>
          <ac:picMkLst>
            <pc:docMk/>
            <pc:sldMk cId="1872655523" sldId="378"/>
            <ac:picMk id="19" creationId="{E2DBF1E3-C032-56D3-1DB7-990ACED9B78F}"/>
          </ac:picMkLst>
        </pc:picChg>
        <pc:picChg chg="add mod">
          <ac:chgData name="zhangchunhui" userId="a692adf6-6e8a-46b5-8443-da5953655994" providerId="ADAL" clId="{1978D80E-DDC5-6947-B751-D27926E2D6B2}" dt="2023-02-12T20:35:40.659" v="97" actId="1076"/>
          <ac:picMkLst>
            <pc:docMk/>
            <pc:sldMk cId="1872655523" sldId="378"/>
            <ac:picMk id="1026" creationId="{0D5EF9A8-4B57-D6D0-B9BE-8A202FA4E809}"/>
          </ac:picMkLst>
        </pc:picChg>
        <pc:picChg chg="add mod">
          <ac:chgData name="zhangchunhui" userId="a692adf6-6e8a-46b5-8443-da5953655994" providerId="ADAL" clId="{1978D80E-DDC5-6947-B751-D27926E2D6B2}" dt="2023-02-12T20:38:18.646" v="135" actId="1076"/>
          <ac:picMkLst>
            <pc:docMk/>
            <pc:sldMk cId="1872655523" sldId="378"/>
            <ac:picMk id="1028" creationId="{89C388DC-9561-65B2-07BD-D94DBE512564}"/>
          </ac:picMkLst>
        </pc:picChg>
      </pc:sldChg>
      <pc:sldChg chg="del">
        <pc:chgData name="zhangchunhui" userId="a692adf6-6e8a-46b5-8443-da5953655994" providerId="ADAL" clId="{1978D80E-DDC5-6947-B751-D27926E2D6B2}" dt="2023-02-12T20:21:56.833" v="5" actId="2696"/>
        <pc:sldMkLst>
          <pc:docMk/>
          <pc:sldMk cId="2220682703" sldId="382"/>
        </pc:sldMkLst>
      </pc:sldChg>
      <pc:sldChg chg="del">
        <pc:chgData name="zhangchunhui" userId="a692adf6-6e8a-46b5-8443-da5953655994" providerId="ADAL" clId="{1978D80E-DDC5-6947-B751-D27926E2D6B2}" dt="2023-02-12T20:21:57.835" v="6" actId="2696"/>
        <pc:sldMkLst>
          <pc:docMk/>
          <pc:sldMk cId="3749391920" sldId="383"/>
        </pc:sldMkLst>
      </pc:sldChg>
      <pc:sldChg chg="del">
        <pc:chgData name="zhangchunhui" userId="a692adf6-6e8a-46b5-8443-da5953655994" providerId="ADAL" clId="{1978D80E-DDC5-6947-B751-D27926E2D6B2}" dt="2023-02-12T20:21:52.740" v="3" actId="2696"/>
        <pc:sldMkLst>
          <pc:docMk/>
          <pc:sldMk cId="223920113" sldId="384"/>
        </pc:sldMkLst>
      </pc:sldChg>
      <pc:sldChg chg="del">
        <pc:chgData name="zhangchunhui" userId="a692adf6-6e8a-46b5-8443-da5953655994" providerId="ADAL" clId="{1978D80E-DDC5-6947-B751-D27926E2D6B2}" dt="2023-02-12T20:21:54.961" v="4" actId="2696"/>
        <pc:sldMkLst>
          <pc:docMk/>
          <pc:sldMk cId="914744753" sldId="385"/>
        </pc:sldMkLst>
      </pc:sldChg>
      <pc:sldChg chg="del">
        <pc:chgData name="zhangchunhui" userId="a692adf6-6e8a-46b5-8443-da5953655994" providerId="ADAL" clId="{1978D80E-DDC5-6947-B751-D27926E2D6B2}" dt="2023-02-12T20:22:39.619" v="36" actId="2696"/>
        <pc:sldMkLst>
          <pc:docMk/>
          <pc:sldMk cId="2642809314" sldId="390"/>
        </pc:sldMkLst>
      </pc:sldChg>
      <pc:sldChg chg="modSp mod">
        <pc:chgData name="zhangchunhui" userId="a692adf6-6e8a-46b5-8443-da5953655994" providerId="ADAL" clId="{1978D80E-DDC5-6947-B751-D27926E2D6B2}" dt="2023-02-12T20:25:29.942" v="57" actId="14100"/>
        <pc:sldMkLst>
          <pc:docMk/>
          <pc:sldMk cId="2785932064" sldId="391"/>
        </pc:sldMkLst>
        <pc:spChg chg="mod">
          <ac:chgData name="zhangchunhui" userId="a692adf6-6e8a-46b5-8443-da5953655994" providerId="ADAL" clId="{1978D80E-DDC5-6947-B751-D27926E2D6B2}" dt="2023-02-12T20:25:29.942" v="57" actId="14100"/>
          <ac:spMkLst>
            <pc:docMk/>
            <pc:sldMk cId="2785932064" sldId="391"/>
            <ac:spMk id="6" creationId="{F02D37C0-003D-3CAC-68FB-02A4714BE658}"/>
          </ac:spMkLst>
        </pc:spChg>
      </pc:sldChg>
      <pc:sldChg chg="modSp mod">
        <pc:chgData name="zhangchunhui" userId="a692adf6-6e8a-46b5-8443-da5953655994" providerId="ADAL" clId="{1978D80E-DDC5-6947-B751-D27926E2D6B2}" dt="2023-02-12T20:24:49.664" v="55" actId="20577"/>
        <pc:sldMkLst>
          <pc:docMk/>
          <pc:sldMk cId="778725894" sldId="395"/>
        </pc:sldMkLst>
        <pc:spChg chg="mod">
          <ac:chgData name="zhangchunhui" userId="a692adf6-6e8a-46b5-8443-da5953655994" providerId="ADAL" clId="{1978D80E-DDC5-6947-B751-D27926E2D6B2}" dt="2023-02-12T20:24:49.664" v="55" actId="20577"/>
          <ac:spMkLst>
            <pc:docMk/>
            <pc:sldMk cId="778725894" sldId="395"/>
            <ac:spMk id="8" creationId="{A1C1C65F-4F8F-BCBF-3F12-338E84040C2E}"/>
          </ac:spMkLst>
        </pc:spChg>
      </pc:sldChg>
      <pc:sldChg chg="addSp delSp modSp mod">
        <pc:chgData name="zhangchunhui" userId="a692adf6-6e8a-46b5-8443-da5953655994" providerId="ADAL" clId="{1978D80E-DDC5-6947-B751-D27926E2D6B2}" dt="2023-02-12T20:22:29.539" v="35"/>
        <pc:sldMkLst>
          <pc:docMk/>
          <pc:sldMk cId="4121937379" sldId="396"/>
        </pc:sldMkLst>
        <pc:spChg chg="del">
          <ac:chgData name="zhangchunhui" userId="a692adf6-6e8a-46b5-8443-da5953655994" providerId="ADAL" clId="{1978D80E-DDC5-6947-B751-D27926E2D6B2}" dt="2023-02-12T20:22:29.218" v="34" actId="478"/>
          <ac:spMkLst>
            <pc:docMk/>
            <pc:sldMk cId="4121937379" sldId="396"/>
            <ac:spMk id="2" creationId="{7068DE4C-C314-68A2-CEBD-DA29ADDF1DF4}"/>
          </ac:spMkLst>
        </pc:spChg>
        <pc:spChg chg="add mod">
          <ac:chgData name="zhangchunhui" userId="a692adf6-6e8a-46b5-8443-da5953655994" providerId="ADAL" clId="{1978D80E-DDC5-6947-B751-D27926E2D6B2}" dt="2023-02-12T20:22:29.539" v="35"/>
          <ac:spMkLst>
            <pc:docMk/>
            <pc:sldMk cId="4121937379" sldId="396"/>
            <ac:spMk id="3" creationId="{2499569B-B247-14D0-3AC8-A1F2A49A4400}"/>
          </ac:spMkLst>
        </pc:spChg>
      </pc:sldChg>
    </pc:docChg>
  </pc:docChgLst>
  <pc:docChgLst>
    <pc:chgData name="zhangchunhui" userId="a692adf6-6e8a-46b5-8443-da5953655994" providerId="ADAL" clId="{69662CCE-6842-8A4D-A7EF-AC1A874846F8}"/>
    <pc:docChg chg="undo redo custSel addSld delSld modSld sldOrd">
      <pc:chgData name="zhangchunhui" userId="a692adf6-6e8a-46b5-8443-da5953655994" providerId="ADAL" clId="{69662CCE-6842-8A4D-A7EF-AC1A874846F8}" dt="2023-02-12T20:20:42.188" v="2534"/>
      <pc:docMkLst>
        <pc:docMk/>
      </pc:docMkLst>
      <pc:sldChg chg="modSp mod">
        <pc:chgData name="zhangchunhui" userId="a692adf6-6e8a-46b5-8443-da5953655994" providerId="ADAL" clId="{69662CCE-6842-8A4D-A7EF-AC1A874846F8}" dt="2023-02-12T05:27:29.831" v="153" actId="113"/>
        <pc:sldMkLst>
          <pc:docMk/>
          <pc:sldMk cId="650993073" sldId="315"/>
        </pc:sldMkLst>
        <pc:spChg chg="mod">
          <ac:chgData name="zhangchunhui" userId="a692adf6-6e8a-46b5-8443-da5953655994" providerId="ADAL" clId="{69662CCE-6842-8A4D-A7EF-AC1A874846F8}" dt="2023-02-12T04:44:21.429" v="5" actId="20577"/>
          <ac:spMkLst>
            <pc:docMk/>
            <pc:sldMk cId="650993073" sldId="315"/>
            <ac:spMk id="2" creationId="{DFB7F156-90B9-3D95-1D1D-90445BA5FB92}"/>
          </ac:spMkLst>
        </pc:spChg>
        <pc:spChg chg="mod">
          <ac:chgData name="zhangchunhui" userId="a692adf6-6e8a-46b5-8443-da5953655994" providerId="ADAL" clId="{69662CCE-6842-8A4D-A7EF-AC1A874846F8}" dt="2023-02-12T05:27:29.831" v="153" actId="113"/>
          <ac:spMkLst>
            <pc:docMk/>
            <pc:sldMk cId="650993073" sldId="315"/>
            <ac:spMk id="1155" creationId="{00000000-0000-0000-0000-000000000000}"/>
          </ac:spMkLst>
        </pc:spChg>
      </pc:sldChg>
      <pc:sldChg chg="addSp delSp modSp mod">
        <pc:chgData name="zhangchunhui" userId="a692adf6-6e8a-46b5-8443-da5953655994" providerId="ADAL" clId="{69662CCE-6842-8A4D-A7EF-AC1A874846F8}" dt="2023-02-12T05:27:41.637" v="155"/>
        <pc:sldMkLst>
          <pc:docMk/>
          <pc:sldMk cId="2952806264" sldId="341"/>
        </pc:sldMkLst>
        <pc:spChg chg="add del mod">
          <ac:chgData name="zhangchunhui" userId="a692adf6-6e8a-46b5-8443-da5953655994" providerId="ADAL" clId="{69662CCE-6842-8A4D-A7EF-AC1A874846F8}" dt="2023-02-12T05:27:41.331" v="154" actId="478"/>
          <ac:spMkLst>
            <pc:docMk/>
            <pc:sldMk cId="2952806264" sldId="341"/>
            <ac:spMk id="2" creationId="{4A4C2277-C775-851B-CD9E-8285F6D032B5}"/>
          </ac:spMkLst>
        </pc:spChg>
        <pc:spChg chg="add mod">
          <ac:chgData name="zhangchunhui" userId="a692adf6-6e8a-46b5-8443-da5953655994" providerId="ADAL" clId="{69662CCE-6842-8A4D-A7EF-AC1A874846F8}" dt="2023-02-12T05:27:41.637" v="155"/>
          <ac:spMkLst>
            <pc:docMk/>
            <pc:sldMk cId="2952806264" sldId="341"/>
            <ac:spMk id="4" creationId="{7185904D-131E-5597-18DB-43A662CD2CFF}"/>
          </ac:spMkLst>
        </pc:spChg>
        <pc:spChg chg="del">
          <ac:chgData name="zhangchunhui" userId="a692adf6-6e8a-46b5-8443-da5953655994" providerId="ADAL" clId="{69662CCE-6842-8A4D-A7EF-AC1A874846F8}" dt="2023-02-12T05:27:15.930" v="149" actId="478"/>
          <ac:spMkLst>
            <pc:docMk/>
            <pc:sldMk cId="2952806264" sldId="341"/>
            <ac:spMk id="9" creationId="{85986111-42C6-C1E0-A026-554A56D6E7B3}"/>
          </ac:spMkLst>
        </pc:spChg>
      </pc:sldChg>
      <pc:sldChg chg="addSp delSp modSp mod">
        <pc:chgData name="zhangchunhui" userId="a692adf6-6e8a-46b5-8443-da5953655994" providerId="ADAL" clId="{69662CCE-6842-8A4D-A7EF-AC1A874846F8}" dt="2023-02-12T05:27:45.548" v="157"/>
        <pc:sldMkLst>
          <pc:docMk/>
          <pc:sldMk cId="3961522041" sldId="343"/>
        </pc:sldMkLst>
        <pc:spChg chg="add del mod">
          <ac:chgData name="zhangchunhui" userId="a692adf6-6e8a-46b5-8443-da5953655994" providerId="ADAL" clId="{69662CCE-6842-8A4D-A7EF-AC1A874846F8}" dt="2023-02-12T05:27:45.220" v="156" actId="478"/>
          <ac:spMkLst>
            <pc:docMk/>
            <pc:sldMk cId="3961522041" sldId="343"/>
            <ac:spMk id="2" creationId="{8FAE3A7B-92CA-F6DC-EF73-5577AA733507}"/>
          </ac:spMkLst>
        </pc:spChg>
        <pc:spChg chg="add mod">
          <ac:chgData name="zhangchunhui" userId="a692adf6-6e8a-46b5-8443-da5953655994" providerId="ADAL" clId="{69662CCE-6842-8A4D-A7EF-AC1A874846F8}" dt="2023-02-12T05:27:45.548" v="157"/>
          <ac:spMkLst>
            <pc:docMk/>
            <pc:sldMk cId="3961522041" sldId="343"/>
            <ac:spMk id="4" creationId="{A3E9AF44-B76F-077B-AABB-51BFA9C0151A}"/>
          </ac:spMkLst>
        </pc:spChg>
        <pc:spChg chg="del">
          <ac:chgData name="zhangchunhui" userId="a692adf6-6e8a-46b5-8443-da5953655994" providerId="ADAL" clId="{69662CCE-6842-8A4D-A7EF-AC1A874846F8}" dt="2023-02-12T05:27:21.247" v="151" actId="478"/>
          <ac:spMkLst>
            <pc:docMk/>
            <pc:sldMk cId="3961522041" sldId="343"/>
            <ac:spMk id="9" creationId="{85986111-42C6-C1E0-A026-554A56D6E7B3}"/>
          </ac:spMkLst>
        </pc:spChg>
      </pc:sldChg>
      <pc:sldChg chg="addSp delSp modSp mod">
        <pc:chgData name="zhangchunhui" userId="a692adf6-6e8a-46b5-8443-da5953655994" providerId="ADAL" clId="{69662CCE-6842-8A4D-A7EF-AC1A874846F8}" dt="2023-02-12T05:27:49.684" v="159"/>
        <pc:sldMkLst>
          <pc:docMk/>
          <pc:sldMk cId="1767901056" sldId="345"/>
        </pc:sldMkLst>
        <pc:spChg chg="add mod">
          <ac:chgData name="zhangchunhui" userId="a692adf6-6e8a-46b5-8443-da5953655994" providerId="ADAL" clId="{69662CCE-6842-8A4D-A7EF-AC1A874846F8}" dt="2023-02-12T05:27:49.684" v="159"/>
          <ac:spMkLst>
            <pc:docMk/>
            <pc:sldMk cId="1767901056" sldId="345"/>
            <ac:spMk id="2" creationId="{6E0E2DF0-8D18-5BB4-7277-CA1E884C8D75}"/>
          </ac:spMkLst>
        </pc:spChg>
        <pc:spChg chg="del">
          <ac:chgData name="zhangchunhui" userId="a692adf6-6e8a-46b5-8443-da5953655994" providerId="ADAL" clId="{69662CCE-6842-8A4D-A7EF-AC1A874846F8}" dt="2023-02-12T05:27:49.360" v="158" actId="478"/>
          <ac:spMkLst>
            <pc:docMk/>
            <pc:sldMk cId="1767901056" sldId="345"/>
            <ac:spMk id="9" creationId="{85986111-42C6-C1E0-A026-554A56D6E7B3}"/>
          </ac:spMkLst>
        </pc:spChg>
      </pc:sldChg>
      <pc:sldChg chg="addSp delSp modSp mod">
        <pc:chgData name="zhangchunhui" userId="a692adf6-6e8a-46b5-8443-da5953655994" providerId="ADAL" clId="{69662CCE-6842-8A4D-A7EF-AC1A874846F8}" dt="2023-02-12T05:27:55.270" v="161"/>
        <pc:sldMkLst>
          <pc:docMk/>
          <pc:sldMk cId="182500426" sldId="346"/>
        </pc:sldMkLst>
        <pc:spChg chg="add mod">
          <ac:chgData name="zhangchunhui" userId="a692adf6-6e8a-46b5-8443-da5953655994" providerId="ADAL" clId="{69662CCE-6842-8A4D-A7EF-AC1A874846F8}" dt="2023-02-12T05:27:55.270" v="161"/>
          <ac:spMkLst>
            <pc:docMk/>
            <pc:sldMk cId="182500426" sldId="346"/>
            <ac:spMk id="4" creationId="{469260C0-2A0E-7427-4B2D-74486C2D06D4}"/>
          </ac:spMkLst>
        </pc:spChg>
        <pc:spChg chg="mod">
          <ac:chgData name="zhangchunhui" userId="a692adf6-6e8a-46b5-8443-da5953655994" providerId="ADAL" clId="{69662CCE-6842-8A4D-A7EF-AC1A874846F8}" dt="2023-02-12T04:45:10.763" v="7" actId="120"/>
          <ac:spMkLst>
            <pc:docMk/>
            <pc:sldMk cId="182500426" sldId="346"/>
            <ac:spMk id="5" creationId="{18BD3502-DF68-6406-C2B3-2C18F4BE9E93}"/>
          </ac:spMkLst>
        </pc:spChg>
        <pc:spChg chg="mod">
          <ac:chgData name="zhangchunhui" userId="a692adf6-6e8a-46b5-8443-da5953655994" providerId="ADAL" clId="{69662CCE-6842-8A4D-A7EF-AC1A874846F8}" dt="2023-02-12T04:47:28.854" v="22"/>
          <ac:spMkLst>
            <pc:docMk/>
            <pc:sldMk cId="182500426" sldId="346"/>
            <ac:spMk id="8" creationId="{A1C1C65F-4F8F-BCBF-3F12-338E84040C2E}"/>
          </ac:spMkLst>
        </pc:spChg>
        <pc:spChg chg="del">
          <ac:chgData name="zhangchunhui" userId="a692adf6-6e8a-46b5-8443-da5953655994" providerId="ADAL" clId="{69662CCE-6842-8A4D-A7EF-AC1A874846F8}" dt="2023-02-12T05:27:54.948" v="160" actId="478"/>
          <ac:spMkLst>
            <pc:docMk/>
            <pc:sldMk cId="182500426" sldId="346"/>
            <ac:spMk id="9" creationId="{85986111-42C6-C1E0-A026-554A56D6E7B3}"/>
          </ac:spMkLst>
        </pc:spChg>
      </pc:sldChg>
      <pc:sldChg chg="addSp delSp modSp del mod">
        <pc:chgData name="zhangchunhui" userId="a692adf6-6e8a-46b5-8443-da5953655994" providerId="ADAL" clId="{69662CCE-6842-8A4D-A7EF-AC1A874846F8}" dt="2023-02-12T05:50:23.409" v="543" actId="2696"/>
        <pc:sldMkLst>
          <pc:docMk/>
          <pc:sldMk cId="3005065943" sldId="347"/>
        </pc:sldMkLst>
        <pc:spChg chg="mod">
          <ac:chgData name="zhangchunhui" userId="a692adf6-6e8a-46b5-8443-da5953655994" providerId="ADAL" clId="{69662CCE-6842-8A4D-A7EF-AC1A874846F8}" dt="2023-02-12T05:40:46.114" v="276" actId="20577"/>
          <ac:spMkLst>
            <pc:docMk/>
            <pc:sldMk cId="3005065943" sldId="347"/>
            <ac:spMk id="5" creationId="{18BD3502-DF68-6406-C2B3-2C18F4BE9E93}"/>
          </ac:spMkLst>
        </pc:spChg>
        <pc:spChg chg="del">
          <ac:chgData name="zhangchunhui" userId="a692adf6-6e8a-46b5-8443-da5953655994" providerId="ADAL" clId="{69662CCE-6842-8A4D-A7EF-AC1A874846F8}" dt="2023-02-12T05:16:32.979" v="133" actId="478"/>
          <ac:spMkLst>
            <pc:docMk/>
            <pc:sldMk cId="3005065943" sldId="347"/>
            <ac:spMk id="6" creationId="{C6C50CBD-A782-6A58-B4C4-E9D403FEEEB5}"/>
          </ac:spMkLst>
        </pc:spChg>
        <pc:spChg chg="del">
          <ac:chgData name="zhangchunhui" userId="a692adf6-6e8a-46b5-8443-da5953655994" providerId="ADAL" clId="{69662CCE-6842-8A4D-A7EF-AC1A874846F8}" dt="2023-02-12T05:16:32.979" v="133" actId="478"/>
          <ac:spMkLst>
            <pc:docMk/>
            <pc:sldMk cId="3005065943" sldId="347"/>
            <ac:spMk id="7" creationId="{05236729-7AE9-DF3D-9A1B-15D6146612F0}"/>
          </ac:spMkLst>
        </pc:spChg>
        <pc:spChg chg="mod">
          <ac:chgData name="zhangchunhui" userId="a692adf6-6e8a-46b5-8443-da5953655994" providerId="ADAL" clId="{69662CCE-6842-8A4D-A7EF-AC1A874846F8}" dt="2023-02-12T05:16:35.750" v="134" actId="20577"/>
          <ac:spMkLst>
            <pc:docMk/>
            <pc:sldMk cId="3005065943" sldId="347"/>
            <ac:spMk id="8" creationId="{A1C1C65F-4F8F-BCBF-3F12-338E84040C2E}"/>
          </ac:spMkLst>
        </pc:spChg>
        <pc:spChg chg="del">
          <ac:chgData name="zhangchunhui" userId="a692adf6-6e8a-46b5-8443-da5953655994" providerId="ADAL" clId="{69662CCE-6842-8A4D-A7EF-AC1A874846F8}" dt="2023-02-12T05:27:59.371" v="162" actId="478"/>
          <ac:spMkLst>
            <pc:docMk/>
            <pc:sldMk cId="3005065943" sldId="347"/>
            <ac:spMk id="9" creationId="{85986111-42C6-C1E0-A026-554A56D6E7B3}"/>
          </ac:spMkLst>
        </pc:spChg>
        <pc:spChg chg="add mod">
          <ac:chgData name="zhangchunhui" userId="a692adf6-6e8a-46b5-8443-da5953655994" providerId="ADAL" clId="{69662CCE-6842-8A4D-A7EF-AC1A874846F8}" dt="2023-02-12T05:27:59.662" v="163"/>
          <ac:spMkLst>
            <pc:docMk/>
            <pc:sldMk cId="3005065943" sldId="347"/>
            <ac:spMk id="17" creationId="{3E7B4201-7F05-BED7-051A-0A7C0D07D6BA}"/>
          </ac:spMkLst>
        </pc:spChg>
        <pc:picChg chg="del">
          <ac:chgData name="zhangchunhui" userId="a692adf6-6e8a-46b5-8443-da5953655994" providerId="ADAL" clId="{69662CCE-6842-8A4D-A7EF-AC1A874846F8}" dt="2023-02-12T05:16:32.979" v="133" actId="478"/>
          <ac:picMkLst>
            <pc:docMk/>
            <pc:sldMk cId="3005065943" sldId="347"/>
            <ac:picMk id="2" creationId="{BA847C78-B45E-F1E7-CA42-15F15FB154A1}"/>
          </ac:picMkLst>
        </pc:picChg>
        <pc:picChg chg="del">
          <ac:chgData name="zhangchunhui" userId="a692adf6-6e8a-46b5-8443-da5953655994" providerId="ADAL" clId="{69662CCE-6842-8A4D-A7EF-AC1A874846F8}" dt="2023-02-12T05:16:32.979" v="133" actId="478"/>
          <ac:picMkLst>
            <pc:docMk/>
            <pc:sldMk cId="3005065943" sldId="347"/>
            <ac:picMk id="4" creationId="{4A6ADF3E-7F05-DAF5-B76A-B0FC19E0CE9F}"/>
          </ac:picMkLst>
        </pc:picChg>
        <pc:picChg chg="del">
          <ac:chgData name="zhangchunhui" userId="a692adf6-6e8a-46b5-8443-da5953655994" providerId="ADAL" clId="{69662CCE-6842-8A4D-A7EF-AC1A874846F8}" dt="2023-02-12T05:16:32.979" v="133" actId="478"/>
          <ac:picMkLst>
            <pc:docMk/>
            <pc:sldMk cId="3005065943" sldId="347"/>
            <ac:picMk id="11" creationId="{0622EC68-8853-A2D5-E9E1-EC758573DBA3}"/>
          </ac:picMkLst>
        </pc:picChg>
        <pc:picChg chg="del">
          <ac:chgData name="zhangchunhui" userId="a692adf6-6e8a-46b5-8443-da5953655994" providerId="ADAL" clId="{69662CCE-6842-8A4D-A7EF-AC1A874846F8}" dt="2023-02-12T05:16:32.979" v="133" actId="478"/>
          <ac:picMkLst>
            <pc:docMk/>
            <pc:sldMk cId="3005065943" sldId="347"/>
            <ac:picMk id="12" creationId="{7E563428-E4CD-4F77-D43F-AF30568B8A97}"/>
          </ac:picMkLst>
        </pc:picChg>
        <pc:picChg chg="add mod">
          <ac:chgData name="zhangchunhui" userId="a692adf6-6e8a-46b5-8443-da5953655994" providerId="ADAL" clId="{69662CCE-6842-8A4D-A7EF-AC1A874846F8}" dt="2023-02-12T05:17:34.650" v="137" actId="1076"/>
          <ac:picMkLst>
            <pc:docMk/>
            <pc:sldMk cId="3005065943" sldId="347"/>
            <ac:picMk id="15" creationId="{02C3F84D-8726-A548-C7E3-53527D7BE043}"/>
          </ac:picMkLst>
        </pc:picChg>
      </pc:sldChg>
      <pc:sldChg chg="addSp delSp modSp mod">
        <pc:chgData name="zhangchunhui" userId="a692adf6-6e8a-46b5-8443-da5953655994" providerId="ADAL" clId="{69662CCE-6842-8A4D-A7EF-AC1A874846F8}" dt="2023-02-12T05:28:06.275" v="165"/>
        <pc:sldMkLst>
          <pc:docMk/>
          <pc:sldMk cId="49804921" sldId="348"/>
        </pc:sldMkLst>
        <pc:spChg chg="add mod">
          <ac:chgData name="zhangchunhui" userId="a692adf6-6e8a-46b5-8443-da5953655994" providerId="ADAL" clId="{69662CCE-6842-8A4D-A7EF-AC1A874846F8}" dt="2023-02-12T05:28:06.275" v="165"/>
          <ac:spMkLst>
            <pc:docMk/>
            <pc:sldMk cId="49804921" sldId="348"/>
            <ac:spMk id="2" creationId="{4B2249E5-0FF8-EB3A-7023-63E19433548C}"/>
          </ac:spMkLst>
        </pc:spChg>
        <pc:spChg chg="del">
          <ac:chgData name="zhangchunhui" userId="a692adf6-6e8a-46b5-8443-da5953655994" providerId="ADAL" clId="{69662CCE-6842-8A4D-A7EF-AC1A874846F8}" dt="2023-02-12T05:28:05.944" v="164" actId="478"/>
          <ac:spMkLst>
            <pc:docMk/>
            <pc:sldMk cId="49804921" sldId="348"/>
            <ac:spMk id="9" creationId="{85986111-42C6-C1E0-A026-554A56D6E7B3}"/>
          </ac:spMkLst>
        </pc:spChg>
      </pc:sldChg>
      <pc:sldChg chg="addSp delSp modSp mod">
        <pc:chgData name="zhangchunhui" userId="a692adf6-6e8a-46b5-8443-da5953655994" providerId="ADAL" clId="{69662CCE-6842-8A4D-A7EF-AC1A874846F8}" dt="2023-02-12T05:28:15.359" v="171"/>
        <pc:sldMkLst>
          <pc:docMk/>
          <pc:sldMk cId="3480400760" sldId="349"/>
        </pc:sldMkLst>
        <pc:spChg chg="add del mod">
          <ac:chgData name="zhangchunhui" userId="a692adf6-6e8a-46b5-8443-da5953655994" providerId="ADAL" clId="{69662CCE-6842-8A4D-A7EF-AC1A874846F8}" dt="2023-02-12T05:28:14.562" v="169"/>
          <ac:spMkLst>
            <pc:docMk/>
            <pc:sldMk cId="3480400760" sldId="349"/>
            <ac:spMk id="6" creationId="{43532EBF-C406-45F2-0E52-6743B5E3F261}"/>
          </ac:spMkLst>
        </pc:spChg>
        <pc:spChg chg="add mod">
          <ac:chgData name="zhangchunhui" userId="a692adf6-6e8a-46b5-8443-da5953655994" providerId="ADAL" clId="{69662CCE-6842-8A4D-A7EF-AC1A874846F8}" dt="2023-02-12T05:28:15.359" v="171"/>
          <ac:spMkLst>
            <pc:docMk/>
            <pc:sldMk cId="3480400760" sldId="349"/>
            <ac:spMk id="7" creationId="{AF82478C-622C-5454-650B-0FBE0DB8B1AB}"/>
          </ac:spMkLst>
        </pc:spChg>
        <pc:spChg chg="del">
          <ac:chgData name="zhangchunhui" userId="a692adf6-6e8a-46b5-8443-da5953655994" providerId="ADAL" clId="{69662CCE-6842-8A4D-A7EF-AC1A874846F8}" dt="2023-02-12T05:28:15.031" v="170" actId="478"/>
          <ac:spMkLst>
            <pc:docMk/>
            <pc:sldMk cId="3480400760" sldId="349"/>
            <ac:spMk id="9" creationId="{85986111-42C6-C1E0-A026-554A56D6E7B3}"/>
          </ac:spMkLst>
        </pc:spChg>
      </pc:sldChg>
      <pc:sldChg chg="addSp delSp modSp mod">
        <pc:chgData name="zhangchunhui" userId="a692adf6-6e8a-46b5-8443-da5953655994" providerId="ADAL" clId="{69662CCE-6842-8A4D-A7EF-AC1A874846F8}" dt="2023-02-12T05:28:18.965" v="173"/>
        <pc:sldMkLst>
          <pc:docMk/>
          <pc:sldMk cId="604186237" sldId="351"/>
        </pc:sldMkLst>
        <pc:spChg chg="del">
          <ac:chgData name="zhangchunhui" userId="a692adf6-6e8a-46b5-8443-da5953655994" providerId="ADAL" clId="{69662CCE-6842-8A4D-A7EF-AC1A874846F8}" dt="2023-02-12T05:28:18.618" v="172" actId="478"/>
          <ac:spMkLst>
            <pc:docMk/>
            <pc:sldMk cId="604186237" sldId="351"/>
            <ac:spMk id="9" creationId="{85986111-42C6-C1E0-A026-554A56D6E7B3}"/>
          </ac:spMkLst>
        </pc:spChg>
        <pc:spChg chg="add mod">
          <ac:chgData name="zhangchunhui" userId="a692adf6-6e8a-46b5-8443-da5953655994" providerId="ADAL" clId="{69662CCE-6842-8A4D-A7EF-AC1A874846F8}" dt="2023-02-12T05:28:18.965" v="173"/>
          <ac:spMkLst>
            <pc:docMk/>
            <pc:sldMk cId="604186237" sldId="351"/>
            <ac:spMk id="12" creationId="{9668F050-6698-BAAE-8652-BC60D53D5C12}"/>
          </ac:spMkLst>
        </pc:spChg>
      </pc:sldChg>
      <pc:sldChg chg="modSp mod">
        <pc:chgData name="zhangchunhui" userId="a692adf6-6e8a-46b5-8443-da5953655994" providerId="ADAL" clId="{69662CCE-6842-8A4D-A7EF-AC1A874846F8}" dt="2023-02-12T19:43:13.653" v="1747" actId="1076"/>
        <pc:sldMkLst>
          <pc:docMk/>
          <pc:sldMk cId="3265615156" sldId="358"/>
        </pc:sldMkLst>
        <pc:picChg chg="mod">
          <ac:chgData name="zhangchunhui" userId="a692adf6-6e8a-46b5-8443-da5953655994" providerId="ADAL" clId="{69662CCE-6842-8A4D-A7EF-AC1A874846F8}" dt="2023-02-12T19:43:13.653" v="1747" actId="1076"/>
          <ac:picMkLst>
            <pc:docMk/>
            <pc:sldMk cId="3265615156" sldId="358"/>
            <ac:picMk id="11" creationId="{C17B69BE-BFFC-631D-A6D0-5C160FD3B560}"/>
          </ac:picMkLst>
        </pc:picChg>
      </pc:sldChg>
      <pc:sldChg chg="addSp delSp modSp mod">
        <pc:chgData name="zhangchunhui" userId="a692adf6-6e8a-46b5-8443-da5953655994" providerId="ADAL" clId="{69662CCE-6842-8A4D-A7EF-AC1A874846F8}" dt="2023-02-12T05:28:09.977" v="167"/>
        <pc:sldMkLst>
          <pc:docMk/>
          <pc:sldMk cId="187300001" sldId="373"/>
        </pc:sldMkLst>
        <pc:spChg chg="add mod">
          <ac:chgData name="zhangchunhui" userId="a692adf6-6e8a-46b5-8443-da5953655994" providerId="ADAL" clId="{69662CCE-6842-8A4D-A7EF-AC1A874846F8}" dt="2023-02-12T05:28:09.977" v="167"/>
          <ac:spMkLst>
            <pc:docMk/>
            <pc:sldMk cId="187300001" sldId="373"/>
            <ac:spMk id="4" creationId="{6BEA41B0-F438-E04A-F0BE-7B3F2475A67C}"/>
          </ac:spMkLst>
        </pc:spChg>
        <pc:spChg chg="del">
          <ac:chgData name="zhangchunhui" userId="a692adf6-6e8a-46b5-8443-da5953655994" providerId="ADAL" clId="{69662CCE-6842-8A4D-A7EF-AC1A874846F8}" dt="2023-02-12T05:28:09.687" v="166" actId="478"/>
          <ac:spMkLst>
            <pc:docMk/>
            <pc:sldMk cId="187300001" sldId="373"/>
            <ac:spMk id="9" creationId="{85986111-42C6-C1E0-A026-554A56D6E7B3}"/>
          </ac:spMkLst>
        </pc:spChg>
      </pc:sldChg>
      <pc:sldChg chg="addSp delSp modSp add mod modAnim">
        <pc:chgData name="zhangchunhui" userId="a692adf6-6e8a-46b5-8443-da5953655994" providerId="ADAL" clId="{69662CCE-6842-8A4D-A7EF-AC1A874846F8}" dt="2023-02-12T19:12:05.327" v="1487" actId="20577"/>
        <pc:sldMkLst>
          <pc:docMk/>
          <pc:sldMk cId="213365323" sldId="376"/>
        </pc:sldMkLst>
        <pc:spChg chg="add mod">
          <ac:chgData name="zhangchunhui" userId="a692adf6-6e8a-46b5-8443-da5953655994" providerId="ADAL" clId="{69662CCE-6842-8A4D-A7EF-AC1A874846F8}" dt="2023-02-12T19:12:05.327" v="1487" actId="20577"/>
          <ac:spMkLst>
            <pc:docMk/>
            <pc:sldMk cId="213365323" sldId="376"/>
            <ac:spMk id="4" creationId="{2B0E4308-09F6-B458-484C-A9F1F3B35914}"/>
          </ac:spMkLst>
        </pc:spChg>
        <pc:spChg chg="mod">
          <ac:chgData name="zhangchunhui" userId="a692adf6-6e8a-46b5-8443-da5953655994" providerId="ADAL" clId="{69662CCE-6842-8A4D-A7EF-AC1A874846F8}" dt="2023-02-12T05:39:14.731" v="189" actId="120"/>
          <ac:spMkLst>
            <pc:docMk/>
            <pc:sldMk cId="213365323" sldId="376"/>
            <ac:spMk id="5" creationId="{18BD3502-DF68-6406-C2B3-2C18F4BE9E93}"/>
          </ac:spMkLst>
        </pc:spChg>
        <pc:spChg chg="mod">
          <ac:chgData name="zhangchunhui" userId="a692adf6-6e8a-46b5-8443-da5953655994" providerId="ADAL" clId="{69662CCE-6842-8A4D-A7EF-AC1A874846F8}" dt="2023-02-12T18:22:06.620" v="849" actId="20577"/>
          <ac:spMkLst>
            <pc:docMk/>
            <pc:sldMk cId="213365323" sldId="376"/>
            <ac:spMk id="8" creationId="{A1C1C65F-4F8F-BCBF-3F12-338E84040C2E}"/>
          </ac:spMkLst>
        </pc:spChg>
        <pc:picChg chg="add mod">
          <ac:chgData name="zhangchunhui" userId="a692adf6-6e8a-46b5-8443-da5953655994" providerId="ADAL" clId="{69662CCE-6842-8A4D-A7EF-AC1A874846F8}" dt="2023-02-12T18:25:39.031" v="872" actId="1076"/>
          <ac:picMkLst>
            <pc:docMk/>
            <pc:sldMk cId="213365323" sldId="376"/>
            <ac:picMk id="2" creationId="{5EC5280C-984D-5C5C-6E61-07B6E8755C05}"/>
          </ac:picMkLst>
        </pc:picChg>
        <pc:picChg chg="del">
          <ac:chgData name="zhangchunhui" userId="a692adf6-6e8a-46b5-8443-da5953655994" providerId="ADAL" clId="{69662CCE-6842-8A4D-A7EF-AC1A874846F8}" dt="2023-02-12T05:39:34.656" v="205" actId="478"/>
          <ac:picMkLst>
            <pc:docMk/>
            <pc:sldMk cId="213365323" sldId="376"/>
            <ac:picMk id="15" creationId="{02C3F84D-8726-A548-C7E3-53527D7BE043}"/>
          </ac:picMkLst>
        </pc:picChg>
        <pc:cxnChg chg="add mod">
          <ac:chgData name="zhangchunhui" userId="a692adf6-6e8a-46b5-8443-da5953655994" providerId="ADAL" clId="{69662CCE-6842-8A4D-A7EF-AC1A874846F8}" dt="2023-02-12T18:25:45.585" v="873" actId="1076"/>
          <ac:cxnSpMkLst>
            <pc:docMk/>
            <pc:sldMk cId="213365323" sldId="376"/>
            <ac:cxnSpMk id="6" creationId="{CBDCE0F2-9D5E-659B-644C-30FC73E743E0}"/>
          </ac:cxnSpMkLst>
        </pc:cxnChg>
      </pc:sldChg>
      <pc:sldChg chg="addSp delSp modSp add mod">
        <pc:chgData name="zhangchunhui" userId="a692adf6-6e8a-46b5-8443-da5953655994" providerId="ADAL" clId="{69662CCE-6842-8A4D-A7EF-AC1A874846F8}" dt="2023-02-12T19:28:23.494" v="1495" actId="1076"/>
        <pc:sldMkLst>
          <pc:docMk/>
          <pc:sldMk cId="1445025632" sldId="377"/>
        </pc:sldMkLst>
        <pc:spChg chg="add mod">
          <ac:chgData name="zhangchunhui" userId="a692adf6-6e8a-46b5-8443-da5953655994" providerId="ADAL" clId="{69662CCE-6842-8A4D-A7EF-AC1A874846F8}" dt="2023-02-12T18:19:53.341" v="817" actId="122"/>
          <ac:spMkLst>
            <pc:docMk/>
            <pc:sldMk cId="1445025632" sldId="377"/>
            <ac:spMk id="2" creationId="{D7F0E3F8-B5A6-E6A8-7F64-8DD7DCD76291}"/>
          </ac:spMkLst>
        </pc:spChg>
        <pc:spChg chg="mod">
          <ac:chgData name="zhangchunhui" userId="a692adf6-6e8a-46b5-8443-da5953655994" providerId="ADAL" clId="{69662CCE-6842-8A4D-A7EF-AC1A874846F8}" dt="2023-02-12T19:12:41.216" v="1492" actId="20577"/>
          <ac:spMkLst>
            <pc:docMk/>
            <pc:sldMk cId="1445025632" sldId="377"/>
            <ac:spMk id="8" creationId="{A1C1C65F-4F8F-BCBF-3F12-338E84040C2E}"/>
          </ac:spMkLst>
        </pc:spChg>
        <pc:picChg chg="add mod">
          <ac:chgData name="zhangchunhui" userId="a692adf6-6e8a-46b5-8443-da5953655994" providerId="ADAL" clId="{69662CCE-6842-8A4D-A7EF-AC1A874846F8}" dt="2023-02-12T19:28:23.494" v="1495" actId="1076"/>
          <ac:picMkLst>
            <pc:docMk/>
            <pc:sldMk cId="1445025632" sldId="377"/>
            <ac:picMk id="6" creationId="{E03D6080-A5B1-B9F1-E593-B08BB8D6617E}"/>
          </ac:picMkLst>
        </pc:picChg>
        <pc:picChg chg="del">
          <ac:chgData name="zhangchunhui" userId="a692adf6-6e8a-46b5-8443-da5953655994" providerId="ADAL" clId="{69662CCE-6842-8A4D-A7EF-AC1A874846F8}" dt="2023-02-12T19:28:15.267" v="1493" actId="478"/>
          <ac:picMkLst>
            <pc:docMk/>
            <pc:sldMk cId="1445025632" sldId="377"/>
            <ac:picMk id="15" creationId="{02C3F84D-8726-A548-C7E3-53527D7BE043}"/>
          </ac:picMkLst>
        </pc:picChg>
      </pc:sldChg>
      <pc:sldChg chg="addSp delSp modSp add mod ord">
        <pc:chgData name="zhangchunhui" userId="a692adf6-6e8a-46b5-8443-da5953655994" providerId="ADAL" clId="{69662CCE-6842-8A4D-A7EF-AC1A874846F8}" dt="2023-02-12T18:18:02.144" v="772" actId="20577"/>
        <pc:sldMkLst>
          <pc:docMk/>
          <pc:sldMk cId="1872655523" sldId="378"/>
        </pc:sldMkLst>
        <pc:spChg chg="add mod">
          <ac:chgData name="zhangchunhui" userId="a692adf6-6e8a-46b5-8443-da5953655994" providerId="ADAL" clId="{69662CCE-6842-8A4D-A7EF-AC1A874846F8}" dt="2023-02-12T05:48:33.409" v="503"/>
          <ac:spMkLst>
            <pc:docMk/>
            <pc:sldMk cId="1872655523" sldId="378"/>
            <ac:spMk id="2" creationId="{B095687F-68E9-E592-9D49-6459CDB37FAC}"/>
          </ac:spMkLst>
        </pc:spChg>
        <pc:spChg chg="mod">
          <ac:chgData name="zhangchunhui" userId="a692adf6-6e8a-46b5-8443-da5953655994" providerId="ADAL" clId="{69662CCE-6842-8A4D-A7EF-AC1A874846F8}" dt="2023-02-12T05:43:14.802" v="294" actId="120"/>
          <ac:spMkLst>
            <pc:docMk/>
            <pc:sldMk cId="1872655523" sldId="378"/>
            <ac:spMk id="5" creationId="{18BD3502-DF68-6406-C2B3-2C18F4BE9E93}"/>
          </ac:spMkLst>
        </pc:spChg>
        <pc:spChg chg="mod">
          <ac:chgData name="zhangchunhui" userId="a692adf6-6e8a-46b5-8443-da5953655994" providerId="ADAL" clId="{69662CCE-6842-8A4D-A7EF-AC1A874846F8}" dt="2023-02-12T18:18:02.144" v="772" actId="20577"/>
          <ac:spMkLst>
            <pc:docMk/>
            <pc:sldMk cId="1872655523" sldId="378"/>
            <ac:spMk id="8" creationId="{A1C1C65F-4F8F-BCBF-3F12-338E84040C2E}"/>
          </ac:spMkLst>
        </pc:spChg>
        <pc:spChg chg="del">
          <ac:chgData name="zhangchunhui" userId="a692adf6-6e8a-46b5-8443-da5953655994" providerId="ADAL" clId="{69662CCE-6842-8A4D-A7EF-AC1A874846F8}" dt="2023-02-12T05:48:33.066" v="502" actId="478"/>
          <ac:spMkLst>
            <pc:docMk/>
            <pc:sldMk cId="1872655523" sldId="378"/>
            <ac:spMk id="9" creationId="{85986111-42C6-C1E0-A026-554A56D6E7B3}"/>
          </ac:spMkLst>
        </pc:spChg>
        <pc:spChg chg="mod">
          <ac:chgData name="zhangchunhui" userId="a692adf6-6e8a-46b5-8443-da5953655994" providerId="ADAL" clId="{69662CCE-6842-8A4D-A7EF-AC1A874846F8}" dt="2023-02-12T05:45:00.680" v="366" actId="1076"/>
          <ac:spMkLst>
            <pc:docMk/>
            <pc:sldMk cId="1872655523" sldId="378"/>
            <ac:spMk id="15" creationId="{842E4CAE-9D4F-A7A0-9360-A07C56963E52}"/>
          </ac:spMkLst>
        </pc:spChg>
        <pc:spChg chg="mod">
          <ac:chgData name="zhangchunhui" userId="a692adf6-6e8a-46b5-8443-da5953655994" providerId="ADAL" clId="{69662CCE-6842-8A4D-A7EF-AC1A874846F8}" dt="2023-02-12T05:45:00.680" v="366" actId="1076"/>
          <ac:spMkLst>
            <pc:docMk/>
            <pc:sldMk cId="1872655523" sldId="378"/>
            <ac:spMk id="18" creationId="{272F46E7-F6B7-4B3B-B876-5A09AE0A73A1}"/>
          </ac:spMkLst>
        </pc:spChg>
        <pc:spChg chg="mod">
          <ac:chgData name="zhangchunhui" userId="a692adf6-6e8a-46b5-8443-da5953655994" providerId="ADAL" clId="{69662CCE-6842-8A4D-A7EF-AC1A874846F8}" dt="2023-02-12T05:46:23.909" v="420" actId="20577"/>
          <ac:spMkLst>
            <pc:docMk/>
            <pc:sldMk cId="1872655523" sldId="378"/>
            <ac:spMk id="20" creationId="{39841F70-2627-3FE4-8350-7968E2300336}"/>
          </ac:spMkLst>
        </pc:spChg>
      </pc:sldChg>
      <pc:sldChg chg="addSp delSp modSp add mod ord modAnim">
        <pc:chgData name="zhangchunhui" userId="a692adf6-6e8a-46b5-8443-da5953655994" providerId="ADAL" clId="{69662CCE-6842-8A4D-A7EF-AC1A874846F8}" dt="2023-02-12T19:37:10.422" v="1684" actId="20577"/>
        <pc:sldMkLst>
          <pc:docMk/>
          <pc:sldMk cId="1104240349" sldId="379"/>
        </pc:sldMkLst>
        <pc:spChg chg="mod">
          <ac:chgData name="zhangchunhui" userId="a692adf6-6e8a-46b5-8443-da5953655994" providerId="ADAL" clId="{69662CCE-6842-8A4D-A7EF-AC1A874846F8}" dt="2023-02-12T18:58:11.479" v="1391" actId="20577"/>
          <ac:spMkLst>
            <pc:docMk/>
            <pc:sldMk cId="1104240349" sldId="379"/>
            <ac:spMk id="8" creationId="{A1C1C65F-4F8F-BCBF-3F12-338E84040C2E}"/>
          </ac:spMkLst>
        </pc:spChg>
        <pc:spChg chg="add del mod">
          <ac:chgData name="zhangchunhui" userId="a692adf6-6e8a-46b5-8443-da5953655994" providerId="ADAL" clId="{69662CCE-6842-8A4D-A7EF-AC1A874846F8}" dt="2023-02-12T05:53:07.055" v="586" actId="478"/>
          <ac:spMkLst>
            <pc:docMk/>
            <pc:sldMk cId="1104240349" sldId="379"/>
            <ac:spMk id="15" creationId="{DC4D1F63-16F5-367E-A75A-96294060A1F3}"/>
          </ac:spMkLst>
        </pc:spChg>
        <pc:spChg chg="add del mod">
          <ac:chgData name="zhangchunhui" userId="a692adf6-6e8a-46b5-8443-da5953655994" providerId="ADAL" clId="{69662CCE-6842-8A4D-A7EF-AC1A874846F8}" dt="2023-02-12T18:56:53.995" v="1361" actId="478"/>
          <ac:spMkLst>
            <pc:docMk/>
            <pc:sldMk cId="1104240349" sldId="379"/>
            <ac:spMk id="18" creationId="{0141C114-7F38-7AE3-47C5-17AE83260288}"/>
          </ac:spMkLst>
        </pc:spChg>
        <pc:spChg chg="add del mod">
          <ac:chgData name="zhangchunhui" userId="a692adf6-6e8a-46b5-8443-da5953655994" providerId="ADAL" clId="{69662CCE-6842-8A4D-A7EF-AC1A874846F8}" dt="2023-02-12T18:57:29.898" v="1370" actId="478"/>
          <ac:spMkLst>
            <pc:docMk/>
            <pc:sldMk cId="1104240349" sldId="379"/>
            <ac:spMk id="19" creationId="{2903E5D0-A321-55A1-1F13-05D2DAA16089}"/>
          </ac:spMkLst>
        </pc:spChg>
        <pc:spChg chg="add mod">
          <ac:chgData name="zhangchunhui" userId="a692adf6-6e8a-46b5-8443-da5953655994" providerId="ADAL" clId="{69662CCE-6842-8A4D-A7EF-AC1A874846F8}" dt="2023-02-12T19:37:10.422" v="1684" actId="20577"/>
          <ac:spMkLst>
            <pc:docMk/>
            <pc:sldMk cId="1104240349" sldId="379"/>
            <ac:spMk id="22" creationId="{04D90D49-FF30-E21A-D90C-441D88F05E78}"/>
          </ac:spMkLst>
        </pc:spChg>
        <pc:picChg chg="add mod">
          <ac:chgData name="zhangchunhui" userId="a692adf6-6e8a-46b5-8443-da5953655994" providerId="ADAL" clId="{69662CCE-6842-8A4D-A7EF-AC1A874846F8}" dt="2023-02-12T19:34:18.652" v="1524" actId="1076"/>
          <ac:picMkLst>
            <pc:docMk/>
            <pc:sldMk cId="1104240349" sldId="379"/>
            <ac:picMk id="21" creationId="{4EB8A445-BEA8-30EE-85CF-45553636D0DF}"/>
          </ac:picMkLst>
        </pc:picChg>
        <pc:cxnChg chg="add del mod">
          <ac:chgData name="zhangchunhui" userId="a692adf6-6e8a-46b5-8443-da5953655994" providerId="ADAL" clId="{69662CCE-6842-8A4D-A7EF-AC1A874846F8}" dt="2023-02-12T05:52:09.726" v="577" actId="478"/>
          <ac:cxnSpMkLst>
            <pc:docMk/>
            <pc:sldMk cId="1104240349" sldId="379"/>
            <ac:cxnSpMk id="4" creationId="{51475521-E646-13DC-9D04-4B9FB5D4E19C}"/>
          </ac:cxnSpMkLst>
        </pc:cxnChg>
      </pc:sldChg>
      <pc:sldChg chg="addSp delSp modSp add mod ord modAnim">
        <pc:chgData name="zhangchunhui" userId="a692adf6-6e8a-46b5-8443-da5953655994" providerId="ADAL" clId="{69662CCE-6842-8A4D-A7EF-AC1A874846F8}" dt="2023-02-12T20:04:36.109" v="1838" actId="1076"/>
        <pc:sldMkLst>
          <pc:docMk/>
          <pc:sldMk cId="1395147718" sldId="380"/>
        </pc:sldMkLst>
        <pc:spChg chg="mod">
          <ac:chgData name="zhangchunhui" userId="a692adf6-6e8a-46b5-8443-da5953655994" providerId="ADAL" clId="{69662CCE-6842-8A4D-A7EF-AC1A874846F8}" dt="2023-02-12T05:55:01.671" v="662" actId="14100"/>
          <ac:spMkLst>
            <pc:docMk/>
            <pc:sldMk cId="1395147718" sldId="380"/>
            <ac:spMk id="5" creationId="{18BD3502-DF68-6406-C2B3-2C18F4BE9E93}"/>
          </ac:spMkLst>
        </pc:spChg>
        <pc:spChg chg="add mod">
          <ac:chgData name="zhangchunhui" userId="a692adf6-6e8a-46b5-8443-da5953655994" providerId="ADAL" clId="{69662CCE-6842-8A4D-A7EF-AC1A874846F8}" dt="2023-02-12T20:04:24.850" v="1835" actId="1076"/>
          <ac:spMkLst>
            <pc:docMk/>
            <pc:sldMk cId="1395147718" sldId="380"/>
            <ac:spMk id="6" creationId="{6395C48E-751B-EDE6-8E7F-508026FE778B}"/>
          </ac:spMkLst>
        </pc:spChg>
        <pc:spChg chg="add mod">
          <ac:chgData name="zhangchunhui" userId="a692adf6-6e8a-46b5-8443-da5953655994" providerId="ADAL" clId="{69662CCE-6842-8A4D-A7EF-AC1A874846F8}" dt="2023-02-12T20:04:36.109" v="1838" actId="1076"/>
          <ac:spMkLst>
            <pc:docMk/>
            <pc:sldMk cId="1395147718" sldId="380"/>
            <ac:spMk id="7" creationId="{F9209B7E-5566-3DA9-55B5-BC56DB241048}"/>
          </ac:spMkLst>
        </pc:spChg>
        <pc:spChg chg="del">
          <ac:chgData name="zhangchunhui" userId="a692adf6-6e8a-46b5-8443-da5953655994" providerId="ADAL" clId="{69662CCE-6842-8A4D-A7EF-AC1A874846F8}" dt="2023-02-12T19:40:20.754" v="1693" actId="478"/>
          <ac:spMkLst>
            <pc:docMk/>
            <pc:sldMk cId="1395147718" sldId="380"/>
            <ac:spMk id="8" creationId="{A1C1C65F-4F8F-BCBF-3F12-338E84040C2E}"/>
          </ac:spMkLst>
        </pc:spChg>
        <pc:spChg chg="add mod">
          <ac:chgData name="zhangchunhui" userId="a692adf6-6e8a-46b5-8443-da5953655994" providerId="ADAL" clId="{69662CCE-6842-8A4D-A7EF-AC1A874846F8}" dt="2023-02-12T20:04:36.109" v="1838" actId="1076"/>
          <ac:spMkLst>
            <pc:docMk/>
            <pc:sldMk cId="1395147718" sldId="380"/>
            <ac:spMk id="9" creationId="{7310144D-80DC-0BA1-465A-CEDB4CCE01F8}"/>
          </ac:spMkLst>
        </pc:spChg>
        <pc:spChg chg="add mod">
          <ac:chgData name="zhangchunhui" userId="a692adf6-6e8a-46b5-8443-da5953655994" providerId="ADAL" clId="{69662CCE-6842-8A4D-A7EF-AC1A874846F8}" dt="2023-02-12T19:48:16.356" v="1833" actId="14100"/>
          <ac:spMkLst>
            <pc:docMk/>
            <pc:sldMk cId="1395147718" sldId="380"/>
            <ac:spMk id="11" creationId="{6DE86454-92DE-473E-EE68-03D445743954}"/>
          </ac:spMkLst>
        </pc:spChg>
        <pc:spChg chg="del">
          <ac:chgData name="zhangchunhui" userId="a692adf6-6e8a-46b5-8443-da5953655994" providerId="ADAL" clId="{69662CCE-6842-8A4D-A7EF-AC1A874846F8}" dt="2023-02-12T05:55:07.768" v="664" actId="478"/>
          <ac:spMkLst>
            <pc:docMk/>
            <pc:sldMk cId="1395147718" sldId="380"/>
            <ac:spMk id="18" creationId="{0141C114-7F38-7AE3-47C5-17AE83260288}"/>
          </ac:spMkLst>
        </pc:spChg>
        <pc:spChg chg="del">
          <ac:chgData name="zhangchunhui" userId="a692adf6-6e8a-46b5-8443-da5953655994" providerId="ADAL" clId="{69662CCE-6842-8A4D-A7EF-AC1A874846F8}" dt="2023-02-12T05:55:06.518" v="663" actId="478"/>
          <ac:spMkLst>
            <pc:docMk/>
            <pc:sldMk cId="1395147718" sldId="380"/>
            <ac:spMk id="19" creationId="{2903E5D0-A321-55A1-1F13-05D2DAA16089}"/>
          </ac:spMkLst>
        </pc:spChg>
        <pc:picChg chg="add mod">
          <ac:chgData name="zhangchunhui" userId="a692adf6-6e8a-46b5-8443-da5953655994" providerId="ADAL" clId="{69662CCE-6842-8A4D-A7EF-AC1A874846F8}" dt="2023-02-12T20:04:24.850" v="1835" actId="1076"/>
          <ac:picMkLst>
            <pc:docMk/>
            <pc:sldMk cId="1395147718" sldId="380"/>
            <ac:picMk id="2" creationId="{EFC5B896-96EB-3A7D-A473-C26200D85492}"/>
          </ac:picMkLst>
        </pc:picChg>
        <pc:picChg chg="add mod modCrop">
          <ac:chgData name="zhangchunhui" userId="a692adf6-6e8a-46b5-8443-da5953655994" providerId="ADAL" clId="{69662CCE-6842-8A4D-A7EF-AC1A874846F8}" dt="2023-02-12T20:04:36.109" v="1838" actId="1076"/>
          <ac:picMkLst>
            <pc:docMk/>
            <pc:sldMk cId="1395147718" sldId="380"/>
            <ac:picMk id="4" creationId="{325A9B6E-A928-9034-F857-ABB7C6A4EC5A}"/>
          </ac:picMkLst>
        </pc:picChg>
      </pc:sldChg>
      <pc:sldChg chg="addSp delSp modSp add mod ord delAnim modAnim">
        <pc:chgData name="zhangchunhui" userId="a692adf6-6e8a-46b5-8443-da5953655994" providerId="ADAL" clId="{69662CCE-6842-8A4D-A7EF-AC1A874846F8}" dt="2023-02-12T20:06:34.627" v="1850" actId="1076"/>
        <pc:sldMkLst>
          <pc:docMk/>
          <pc:sldMk cId="2026013596" sldId="381"/>
        </pc:sldMkLst>
        <pc:spChg chg="add mod">
          <ac:chgData name="zhangchunhui" userId="a692adf6-6e8a-46b5-8443-da5953655994" providerId="ADAL" clId="{69662CCE-6842-8A4D-A7EF-AC1A874846F8}" dt="2023-02-12T20:05:06.608" v="1842" actId="14100"/>
          <ac:spMkLst>
            <pc:docMk/>
            <pc:sldMk cId="2026013596" sldId="381"/>
            <ac:spMk id="4" creationId="{F3F7E0C9-0417-1727-7E5D-C546B28D592D}"/>
          </ac:spMkLst>
        </pc:spChg>
        <pc:spChg chg="mod">
          <ac:chgData name="zhangchunhui" userId="a692adf6-6e8a-46b5-8443-da5953655994" providerId="ADAL" clId="{69662CCE-6842-8A4D-A7EF-AC1A874846F8}" dt="2023-02-12T05:55:28.437" v="688" actId="14100"/>
          <ac:spMkLst>
            <pc:docMk/>
            <pc:sldMk cId="2026013596" sldId="381"/>
            <ac:spMk id="5" creationId="{18BD3502-DF68-6406-C2B3-2C18F4BE9E93}"/>
          </ac:spMkLst>
        </pc:spChg>
        <pc:spChg chg="del">
          <ac:chgData name="zhangchunhui" userId="a692adf6-6e8a-46b5-8443-da5953655994" providerId="ADAL" clId="{69662CCE-6842-8A4D-A7EF-AC1A874846F8}" dt="2023-02-12T19:40:12.649" v="1689" actId="478"/>
          <ac:spMkLst>
            <pc:docMk/>
            <pc:sldMk cId="2026013596" sldId="381"/>
            <ac:spMk id="8" creationId="{A1C1C65F-4F8F-BCBF-3F12-338E84040C2E}"/>
          </ac:spMkLst>
        </pc:spChg>
        <pc:grpChg chg="add mod">
          <ac:chgData name="zhangchunhui" userId="a692adf6-6e8a-46b5-8443-da5953655994" providerId="ADAL" clId="{69662CCE-6842-8A4D-A7EF-AC1A874846F8}" dt="2023-02-12T20:06:34.627" v="1850" actId="1076"/>
          <ac:grpSpMkLst>
            <pc:docMk/>
            <pc:sldMk cId="2026013596" sldId="381"/>
            <ac:grpSpMk id="6" creationId="{3F7652CF-7B4D-F2BB-6910-1DCA440E5491}"/>
          </ac:grpSpMkLst>
        </pc:grpChg>
        <pc:picChg chg="add mod">
          <ac:chgData name="zhangchunhui" userId="a692adf6-6e8a-46b5-8443-da5953655994" providerId="ADAL" clId="{69662CCE-6842-8A4D-A7EF-AC1A874846F8}" dt="2023-02-12T20:06:13.769" v="1846" actId="14100"/>
          <ac:picMkLst>
            <pc:docMk/>
            <pc:sldMk cId="2026013596" sldId="381"/>
            <ac:picMk id="2" creationId="{5CED6F71-342F-F8E6-0DC0-D239554D7FF9}"/>
          </ac:picMkLst>
        </pc:picChg>
      </pc:sldChg>
      <pc:sldChg chg="modSp add mod">
        <pc:chgData name="zhangchunhui" userId="a692adf6-6e8a-46b5-8443-da5953655994" providerId="ADAL" clId="{69662CCE-6842-8A4D-A7EF-AC1A874846F8}" dt="2023-02-12T05:56:04.590" v="741" actId="20577"/>
        <pc:sldMkLst>
          <pc:docMk/>
          <pc:sldMk cId="2220682703" sldId="382"/>
        </pc:sldMkLst>
        <pc:spChg chg="mod">
          <ac:chgData name="zhangchunhui" userId="a692adf6-6e8a-46b5-8443-da5953655994" providerId="ADAL" clId="{69662CCE-6842-8A4D-A7EF-AC1A874846F8}" dt="2023-02-12T05:56:04.590" v="741" actId="20577"/>
          <ac:spMkLst>
            <pc:docMk/>
            <pc:sldMk cId="2220682703" sldId="382"/>
            <ac:spMk id="5" creationId="{18BD3502-DF68-6406-C2B3-2C18F4BE9E93}"/>
          </ac:spMkLst>
        </pc:spChg>
      </pc:sldChg>
      <pc:sldChg chg="modSp add mod">
        <pc:chgData name="zhangchunhui" userId="a692adf6-6e8a-46b5-8443-da5953655994" providerId="ADAL" clId="{69662CCE-6842-8A4D-A7EF-AC1A874846F8}" dt="2023-02-12T05:56:33.168" v="759" actId="20577"/>
        <pc:sldMkLst>
          <pc:docMk/>
          <pc:sldMk cId="3749391920" sldId="383"/>
        </pc:sldMkLst>
        <pc:spChg chg="mod">
          <ac:chgData name="zhangchunhui" userId="a692adf6-6e8a-46b5-8443-da5953655994" providerId="ADAL" clId="{69662CCE-6842-8A4D-A7EF-AC1A874846F8}" dt="2023-02-12T05:56:22.999" v="752" actId="20577"/>
          <ac:spMkLst>
            <pc:docMk/>
            <pc:sldMk cId="3749391920" sldId="383"/>
            <ac:spMk id="5" creationId="{18BD3502-DF68-6406-C2B3-2C18F4BE9E93}"/>
          </ac:spMkLst>
        </pc:spChg>
        <pc:spChg chg="mod">
          <ac:chgData name="zhangchunhui" userId="a692adf6-6e8a-46b5-8443-da5953655994" providerId="ADAL" clId="{69662CCE-6842-8A4D-A7EF-AC1A874846F8}" dt="2023-02-12T05:56:33.168" v="759" actId="20577"/>
          <ac:spMkLst>
            <pc:docMk/>
            <pc:sldMk cId="3749391920" sldId="383"/>
            <ac:spMk id="8" creationId="{A1C1C65F-4F8F-BCBF-3F12-338E84040C2E}"/>
          </ac:spMkLst>
        </pc:spChg>
      </pc:sldChg>
      <pc:sldChg chg="add ord">
        <pc:chgData name="zhangchunhui" userId="a692adf6-6e8a-46b5-8443-da5953655994" providerId="ADAL" clId="{69662CCE-6842-8A4D-A7EF-AC1A874846F8}" dt="2023-02-12T20:04:49.012" v="1839" actId="20578"/>
        <pc:sldMkLst>
          <pc:docMk/>
          <pc:sldMk cId="223920113" sldId="384"/>
        </pc:sldMkLst>
      </pc:sldChg>
      <pc:sldChg chg="add">
        <pc:chgData name="zhangchunhui" userId="a692adf6-6e8a-46b5-8443-da5953655994" providerId="ADAL" clId="{69662CCE-6842-8A4D-A7EF-AC1A874846F8}" dt="2023-02-12T18:18:56.060" v="773"/>
        <pc:sldMkLst>
          <pc:docMk/>
          <pc:sldMk cId="914744753" sldId="385"/>
        </pc:sldMkLst>
      </pc:sldChg>
      <pc:sldChg chg="add del">
        <pc:chgData name="zhangchunhui" userId="a692adf6-6e8a-46b5-8443-da5953655994" providerId="ADAL" clId="{69662CCE-6842-8A4D-A7EF-AC1A874846F8}" dt="2023-02-12T19:37:20.123" v="1685" actId="2696"/>
        <pc:sldMkLst>
          <pc:docMk/>
          <pc:sldMk cId="3113676927" sldId="386"/>
        </pc:sldMkLst>
      </pc:sldChg>
      <pc:sldChg chg="addSp delSp modSp add mod delAnim modAnim">
        <pc:chgData name="zhangchunhui" userId="a692adf6-6e8a-46b5-8443-da5953655994" providerId="ADAL" clId="{69662CCE-6842-8A4D-A7EF-AC1A874846F8}" dt="2023-02-12T18:54:05.520" v="1345" actId="20577"/>
        <pc:sldMkLst>
          <pc:docMk/>
          <pc:sldMk cId="3981402094" sldId="387"/>
        </pc:sldMkLst>
        <pc:spChg chg="del">
          <ac:chgData name="zhangchunhui" userId="a692adf6-6e8a-46b5-8443-da5953655994" providerId="ADAL" clId="{69662CCE-6842-8A4D-A7EF-AC1A874846F8}" dt="2023-02-12T18:36:55.560" v="972" actId="478"/>
          <ac:spMkLst>
            <pc:docMk/>
            <pc:sldMk cId="3981402094" sldId="387"/>
            <ac:spMk id="4" creationId="{2B0E4308-09F6-B458-484C-A9F1F3B35914}"/>
          </ac:spMkLst>
        </pc:spChg>
        <pc:spChg chg="add del mod">
          <ac:chgData name="zhangchunhui" userId="a692adf6-6e8a-46b5-8443-da5953655994" providerId="ADAL" clId="{69662CCE-6842-8A4D-A7EF-AC1A874846F8}" dt="2023-02-12T18:53:59.822" v="1334" actId="478"/>
          <ac:spMkLst>
            <pc:docMk/>
            <pc:sldMk cId="3981402094" sldId="387"/>
            <ac:spMk id="7" creationId="{BAEDECB4-492E-387C-6113-340B3C048CBD}"/>
          </ac:spMkLst>
        </pc:spChg>
        <pc:spChg chg="mod">
          <ac:chgData name="zhangchunhui" userId="a692adf6-6e8a-46b5-8443-da5953655994" providerId="ADAL" clId="{69662CCE-6842-8A4D-A7EF-AC1A874846F8}" dt="2023-02-12T18:50:09.719" v="1275" actId="20577"/>
          <ac:spMkLst>
            <pc:docMk/>
            <pc:sldMk cId="3981402094" sldId="387"/>
            <ac:spMk id="8" creationId="{A1C1C65F-4F8F-BCBF-3F12-338E84040C2E}"/>
          </ac:spMkLst>
        </pc:spChg>
        <pc:spChg chg="add mod">
          <ac:chgData name="zhangchunhui" userId="a692adf6-6e8a-46b5-8443-da5953655994" providerId="ADAL" clId="{69662CCE-6842-8A4D-A7EF-AC1A874846F8}" dt="2023-02-12T18:52:01.473" v="1306" actId="1076"/>
          <ac:spMkLst>
            <pc:docMk/>
            <pc:sldMk cId="3981402094" sldId="387"/>
            <ac:spMk id="14" creationId="{2F18545A-6B3C-05CE-353E-25B78C3E3E76}"/>
          </ac:spMkLst>
        </pc:spChg>
        <pc:spChg chg="add del mod">
          <ac:chgData name="zhangchunhui" userId="a692adf6-6e8a-46b5-8443-da5953655994" providerId="ADAL" clId="{69662CCE-6842-8A4D-A7EF-AC1A874846F8}" dt="2023-02-12T18:46:01.432" v="1171" actId="478"/>
          <ac:spMkLst>
            <pc:docMk/>
            <pc:sldMk cId="3981402094" sldId="387"/>
            <ac:spMk id="15" creationId="{039BD2B1-234F-C396-17AE-E9102B1B07AB}"/>
          </ac:spMkLst>
        </pc:spChg>
        <pc:spChg chg="add del mod">
          <ac:chgData name="zhangchunhui" userId="a692adf6-6e8a-46b5-8443-da5953655994" providerId="ADAL" clId="{69662CCE-6842-8A4D-A7EF-AC1A874846F8}" dt="2023-02-12T18:50:19.473" v="1279" actId="478"/>
          <ac:spMkLst>
            <pc:docMk/>
            <pc:sldMk cId="3981402094" sldId="387"/>
            <ac:spMk id="18" creationId="{B68E9CF4-19A6-31CC-4690-004C246C8182}"/>
          </ac:spMkLst>
        </pc:spChg>
        <pc:spChg chg="add del mod">
          <ac:chgData name="zhangchunhui" userId="a692adf6-6e8a-46b5-8443-da5953655994" providerId="ADAL" clId="{69662CCE-6842-8A4D-A7EF-AC1A874846F8}" dt="2023-02-12T18:50:17.371" v="1278" actId="478"/>
          <ac:spMkLst>
            <pc:docMk/>
            <pc:sldMk cId="3981402094" sldId="387"/>
            <ac:spMk id="21" creationId="{BFAFBF37-111C-D029-5CEA-C2F2A543F71D}"/>
          </ac:spMkLst>
        </pc:spChg>
        <pc:spChg chg="add mod">
          <ac:chgData name="zhangchunhui" userId="a692adf6-6e8a-46b5-8443-da5953655994" providerId="ADAL" clId="{69662CCE-6842-8A4D-A7EF-AC1A874846F8}" dt="2023-02-12T18:51:55.540" v="1305" actId="12788"/>
          <ac:spMkLst>
            <pc:docMk/>
            <pc:sldMk cId="3981402094" sldId="387"/>
            <ac:spMk id="22" creationId="{4F668B30-57A5-3219-14E0-A4AC0C6CCAF0}"/>
          </ac:spMkLst>
        </pc:spChg>
        <pc:spChg chg="add mod">
          <ac:chgData name="zhangchunhui" userId="a692adf6-6e8a-46b5-8443-da5953655994" providerId="ADAL" clId="{69662CCE-6842-8A4D-A7EF-AC1A874846F8}" dt="2023-02-12T18:54:05.520" v="1345" actId="20577"/>
          <ac:spMkLst>
            <pc:docMk/>
            <pc:sldMk cId="3981402094" sldId="387"/>
            <ac:spMk id="24" creationId="{066C57A7-D294-7200-9586-CF1418861B61}"/>
          </ac:spMkLst>
        </pc:spChg>
        <pc:picChg chg="del">
          <ac:chgData name="zhangchunhui" userId="a692adf6-6e8a-46b5-8443-da5953655994" providerId="ADAL" clId="{69662CCE-6842-8A4D-A7EF-AC1A874846F8}" dt="2023-02-12T18:36:53.067" v="971" actId="478"/>
          <ac:picMkLst>
            <pc:docMk/>
            <pc:sldMk cId="3981402094" sldId="387"/>
            <ac:picMk id="2" creationId="{5EC5280C-984D-5C5C-6E61-07B6E8755C05}"/>
          </ac:picMkLst>
        </pc:picChg>
        <pc:picChg chg="add mod">
          <ac:chgData name="zhangchunhui" userId="a692adf6-6e8a-46b5-8443-da5953655994" providerId="ADAL" clId="{69662CCE-6842-8A4D-A7EF-AC1A874846F8}" dt="2023-02-12T18:51:55.540" v="1305" actId="12788"/>
          <ac:picMkLst>
            <pc:docMk/>
            <pc:sldMk cId="3981402094" sldId="387"/>
            <ac:picMk id="11" creationId="{B7FC92F3-3D0A-F793-58FA-564FB96800B4}"/>
          </ac:picMkLst>
        </pc:picChg>
        <pc:picChg chg="add del mod">
          <ac:chgData name="zhangchunhui" userId="a692adf6-6e8a-46b5-8443-da5953655994" providerId="ADAL" clId="{69662CCE-6842-8A4D-A7EF-AC1A874846F8}" dt="2023-02-12T18:50:15.764" v="1277" actId="478"/>
          <ac:picMkLst>
            <pc:docMk/>
            <pc:sldMk cId="3981402094" sldId="387"/>
            <ac:picMk id="20" creationId="{A16FB9DD-4017-B6E8-1120-5EB792191E44}"/>
          </ac:picMkLst>
        </pc:picChg>
        <pc:cxnChg chg="mod">
          <ac:chgData name="zhangchunhui" userId="a692adf6-6e8a-46b5-8443-da5953655994" providerId="ADAL" clId="{69662CCE-6842-8A4D-A7EF-AC1A874846F8}" dt="2023-02-12T18:52:05.922" v="1307" actId="1076"/>
          <ac:cxnSpMkLst>
            <pc:docMk/>
            <pc:sldMk cId="3981402094" sldId="387"/>
            <ac:cxnSpMk id="6" creationId="{CBDCE0F2-9D5E-659B-644C-30FC73E743E0}"/>
          </ac:cxnSpMkLst>
        </pc:cxnChg>
      </pc:sldChg>
      <pc:sldChg chg="add del">
        <pc:chgData name="zhangchunhui" userId="a692adf6-6e8a-46b5-8443-da5953655994" providerId="ADAL" clId="{69662CCE-6842-8A4D-A7EF-AC1A874846F8}" dt="2023-02-12T18:54:47.627" v="1347" actId="2696"/>
        <pc:sldMkLst>
          <pc:docMk/>
          <pc:sldMk cId="1695986299" sldId="388"/>
        </pc:sldMkLst>
      </pc:sldChg>
      <pc:sldChg chg="addSp delSp modSp add mod delAnim modAnim">
        <pc:chgData name="zhangchunhui" userId="a692adf6-6e8a-46b5-8443-da5953655994" providerId="ADAL" clId="{69662CCE-6842-8A4D-A7EF-AC1A874846F8}" dt="2023-02-12T19:11:30.455" v="1480"/>
        <pc:sldMkLst>
          <pc:docMk/>
          <pc:sldMk cId="1501950454" sldId="389"/>
        </pc:sldMkLst>
        <pc:spChg chg="add mod">
          <ac:chgData name="zhangchunhui" userId="a692adf6-6e8a-46b5-8443-da5953655994" providerId="ADAL" clId="{69662CCE-6842-8A4D-A7EF-AC1A874846F8}" dt="2023-02-12T19:11:30.455" v="1480"/>
          <ac:spMkLst>
            <pc:docMk/>
            <pc:sldMk cId="1501950454" sldId="389"/>
            <ac:spMk id="4" creationId="{0BEC7493-6D14-FF1A-39A0-F1E5FDB37C71}"/>
          </ac:spMkLst>
        </pc:spChg>
        <pc:spChg chg="mod">
          <ac:chgData name="zhangchunhui" userId="a692adf6-6e8a-46b5-8443-da5953655994" providerId="ADAL" clId="{69662CCE-6842-8A4D-A7EF-AC1A874846F8}" dt="2023-02-12T18:53:54.488" v="1333" actId="255"/>
          <ac:spMkLst>
            <pc:docMk/>
            <pc:sldMk cId="1501950454" sldId="389"/>
            <ac:spMk id="7" creationId="{BAEDECB4-492E-387C-6113-340B3C048CBD}"/>
          </ac:spMkLst>
        </pc:spChg>
        <pc:spChg chg="del mod">
          <ac:chgData name="zhangchunhui" userId="a692adf6-6e8a-46b5-8443-da5953655994" providerId="ADAL" clId="{69662CCE-6842-8A4D-A7EF-AC1A874846F8}" dt="2023-02-12T18:53:24.375" v="1327" actId="478"/>
          <ac:spMkLst>
            <pc:docMk/>
            <pc:sldMk cId="1501950454" sldId="389"/>
            <ac:spMk id="14" creationId="{2F18545A-6B3C-05CE-353E-25B78C3E3E76}"/>
          </ac:spMkLst>
        </pc:spChg>
        <pc:spChg chg="mod">
          <ac:chgData name="zhangchunhui" userId="a692adf6-6e8a-46b5-8443-da5953655994" providerId="ADAL" clId="{69662CCE-6842-8A4D-A7EF-AC1A874846F8}" dt="2023-02-12T18:53:10.247" v="1326" actId="1076"/>
          <ac:spMkLst>
            <pc:docMk/>
            <pc:sldMk cId="1501950454" sldId="389"/>
            <ac:spMk id="22" creationId="{4F668B30-57A5-3219-14E0-A4AC0C6CCAF0}"/>
          </ac:spMkLst>
        </pc:spChg>
        <pc:picChg chg="add mod">
          <ac:chgData name="zhangchunhui" userId="a692adf6-6e8a-46b5-8443-da5953655994" providerId="ADAL" clId="{69662CCE-6842-8A4D-A7EF-AC1A874846F8}" dt="2023-02-12T18:53:03.432" v="1325" actId="1076"/>
          <ac:picMkLst>
            <pc:docMk/>
            <pc:sldMk cId="1501950454" sldId="389"/>
            <ac:picMk id="2" creationId="{16911019-04B5-E497-76FF-E53B747E7B52}"/>
          </ac:picMkLst>
        </pc:picChg>
        <pc:picChg chg="del">
          <ac:chgData name="zhangchunhui" userId="a692adf6-6e8a-46b5-8443-da5953655994" providerId="ADAL" clId="{69662CCE-6842-8A4D-A7EF-AC1A874846F8}" dt="2023-02-12T18:52:22.185" v="1310" actId="478"/>
          <ac:picMkLst>
            <pc:docMk/>
            <pc:sldMk cId="1501950454" sldId="389"/>
            <ac:picMk id="11" creationId="{B7FC92F3-3D0A-F793-58FA-564FB96800B4}"/>
          </ac:picMkLst>
        </pc:picChg>
        <pc:cxnChg chg="del mod">
          <ac:chgData name="zhangchunhui" userId="a692adf6-6e8a-46b5-8443-da5953655994" providerId="ADAL" clId="{69662CCE-6842-8A4D-A7EF-AC1A874846F8}" dt="2023-02-12T18:53:35.897" v="1331" actId="478"/>
          <ac:cxnSpMkLst>
            <pc:docMk/>
            <pc:sldMk cId="1501950454" sldId="389"/>
            <ac:cxnSpMk id="6" creationId="{CBDCE0F2-9D5E-659B-644C-30FC73E743E0}"/>
          </ac:cxnSpMkLst>
        </pc:cxnChg>
      </pc:sldChg>
      <pc:sldChg chg="addSp delSp modSp add del mod">
        <pc:chgData name="zhangchunhui" userId="a692adf6-6e8a-46b5-8443-da5953655994" providerId="ADAL" clId="{69662CCE-6842-8A4D-A7EF-AC1A874846F8}" dt="2023-02-12T19:36:51.288" v="1673" actId="2696"/>
        <pc:sldMkLst>
          <pc:docMk/>
          <pc:sldMk cId="591857095" sldId="390"/>
        </pc:sldMkLst>
        <pc:spChg chg="mod">
          <ac:chgData name="zhangchunhui" userId="a692adf6-6e8a-46b5-8443-da5953655994" providerId="ADAL" clId="{69662CCE-6842-8A4D-A7EF-AC1A874846F8}" dt="2023-02-12T18:57:22.581" v="1368"/>
          <ac:spMkLst>
            <pc:docMk/>
            <pc:sldMk cId="591857095" sldId="390"/>
            <ac:spMk id="8" creationId="{A1C1C65F-4F8F-BCBF-3F12-338E84040C2E}"/>
          </ac:spMkLst>
        </pc:spChg>
        <pc:spChg chg="add del">
          <ac:chgData name="zhangchunhui" userId="a692adf6-6e8a-46b5-8443-da5953655994" providerId="ADAL" clId="{69662CCE-6842-8A4D-A7EF-AC1A874846F8}" dt="2023-02-12T18:57:22.319" v="1367" actId="478"/>
          <ac:spMkLst>
            <pc:docMk/>
            <pc:sldMk cId="591857095" sldId="390"/>
            <ac:spMk id="18" creationId="{0141C114-7F38-7AE3-47C5-17AE83260288}"/>
          </ac:spMkLst>
        </pc:spChg>
        <pc:spChg chg="add del">
          <ac:chgData name="zhangchunhui" userId="a692adf6-6e8a-46b5-8443-da5953655994" providerId="ADAL" clId="{69662CCE-6842-8A4D-A7EF-AC1A874846F8}" dt="2023-02-12T18:57:21.967" v="1366" actId="478"/>
          <ac:spMkLst>
            <pc:docMk/>
            <pc:sldMk cId="591857095" sldId="390"/>
            <ac:spMk id="19" creationId="{2903E5D0-A321-55A1-1F13-05D2DAA16089}"/>
          </ac:spMkLst>
        </pc:spChg>
      </pc:sldChg>
      <pc:sldChg chg="addSp delSp modSp add mod modAnim">
        <pc:chgData name="zhangchunhui" userId="a692adf6-6e8a-46b5-8443-da5953655994" providerId="ADAL" clId="{69662CCE-6842-8A4D-A7EF-AC1A874846F8}" dt="2023-02-12T20:06:55.475" v="1854" actId="1076"/>
        <pc:sldMkLst>
          <pc:docMk/>
          <pc:sldMk cId="2642809314" sldId="390"/>
        </pc:sldMkLst>
        <pc:spChg chg="mod">
          <ac:chgData name="zhangchunhui" userId="a692adf6-6e8a-46b5-8443-da5953655994" providerId="ADAL" clId="{69662CCE-6842-8A4D-A7EF-AC1A874846F8}" dt="2023-02-12T19:41:28.274" v="1709"/>
          <ac:spMkLst>
            <pc:docMk/>
            <pc:sldMk cId="2642809314" sldId="390"/>
            <ac:spMk id="5" creationId="{18BD3502-DF68-6406-C2B3-2C18F4BE9E93}"/>
          </ac:spMkLst>
        </pc:spChg>
        <pc:spChg chg="add mod">
          <ac:chgData name="zhangchunhui" userId="a692adf6-6e8a-46b5-8443-da5953655994" providerId="ADAL" clId="{69662CCE-6842-8A4D-A7EF-AC1A874846F8}" dt="2023-02-12T19:42:56.660" v="1746" actId="1076"/>
          <ac:spMkLst>
            <pc:docMk/>
            <pc:sldMk cId="2642809314" sldId="390"/>
            <ac:spMk id="6" creationId="{F02D37C0-003D-3CAC-68FB-02A4714BE658}"/>
          </ac:spMkLst>
        </pc:spChg>
        <pc:picChg chg="del">
          <ac:chgData name="zhangchunhui" userId="a692adf6-6e8a-46b5-8443-da5953655994" providerId="ADAL" clId="{69662CCE-6842-8A4D-A7EF-AC1A874846F8}" dt="2023-02-12T19:41:29.563" v="1710" actId="478"/>
          <ac:picMkLst>
            <pc:docMk/>
            <pc:sldMk cId="2642809314" sldId="390"/>
            <ac:picMk id="2" creationId="{5CED6F71-342F-F8E6-0DC0-D239554D7FF9}"/>
          </ac:picMkLst>
        </pc:picChg>
        <pc:picChg chg="add mod">
          <ac:chgData name="zhangchunhui" userId="a692adf6-6e8a-46b5-8443-da5953655994" providerId="ADAL" clId="{69662CCE-6842-8A4D-A7EF-AC1A874846F8}" dt="2023-02-12T20:06:55.475" v="1854" actId="1076"/>
          <ac:picMkLst>
            <pc:docMk/>
            <pc:sldMk cId="2642809314" sldId="390"/>
            <ac:picMk id="4" creationId="{EE3D3CB8-151C-0D4C-CA71-2C04665B15D6}"/>
          </ac:picMkLst>
        </pc:picChg>
      </pc:sldChg>
      <pc:sldChg chg="add">
        <pc:chgData name="zhangchunhui" userId="a692adf6-6e8a-46b5-8443-da5953655994" providerId="ADAL" clId="{69662CCE-6842-8A4D-A7EF-AC1A874846F8}" dt="2023-02-12T20:07:08.286" v="1855"/>
        <pc:sldMkLst>
          <pc:docMk/>
          <pc:sldMk cId="2785932064" sldId="391"/>
        </pc:sldMkLst>
      </pc:sldChg>
      <pc:sldChg chg="modSp add mod">
        <pc:chgData name="zhangchunhui" userId="a692adf6-6e8a-46b5-8443-da5953655994" providerId="ADAL" clId="{69662CCE-6842-8A4D-A7EF-AC1A874846F8}" dt="2023-02-12T20:07:46.162" v="1858" actId="1076"/>
        <pc:sldMkLst>
          <pc:docMk/>
          <pc:sldMk cId="2014987270" sldId="392"/>
        </pc:sldMkLst>
        <pc:spChg chg="mod">
          <ac:chgData name="zhangchunhui" userId="a692adf6-6e8a-46b5-8443-da5953655994" providerId="ADAL" clId="{69662CCE-6842-8A4D-A7EF-AC1A874846F8}" dt="2023-02-12T20:07:46.162" v="1858" actId="1076"/>
          <ac:spMkLst>
            <pc:docMk/>
            <pc:sldMk cId="2014987270" sldId="392"/>
            <ac:spMk id="2" creationId="{59E0D441-5143-FA4C-EC30-FA1455DF8956}"/>
          </ac:spMkLst>
        </pc:spChg>
      </pc:sldChg>
      <pc:sldChg chg="modSp add mod">
        <pc:chgData name="zhangchunhui" userId="a692adf6-6e8a-46b5-8443-da5953655994" providerId="ADAL" clId="{69662CCE-6842-8A4D-A7EF-AC1A874846F8}" dt="2023-02-12T20:07:55.942" v="1860" actId="1076"/>
        <pc:sldMkLst>
          <pc:docMk/>
          <pc:sldMk cId="3551486026" sldId="393"/>
        </pc:sldMkLst>
        <pc:spChg chg="mod">
          <ac:chgData name="zhangchunhui" userId="a692adf6-6e8a-46b5-8443-da5953655994" providerId="ADAL" clId="{69662CCE-6842-8A4D-A7EF-AC1A874846F8}" dt="2023-02-12T20:07:55.942" v="1860" actId="1076"/>
          <ac:spMkLst>
            <pc:docMk/>
            <pc:sldMk cId="3551486026" sldId="393"/>
            <ac:spMk id="2" creationId="{59E0D441-5143-FA4C-EC30-FA1455DF8956}"/>
          </ac:spMkLst>
        </pc:spChg>
      </pc:sldChg>
      <pc:sldChg chg="modSp add mod">
        <pc:chgData name="zhangchunhui" userId="a692adf6-6e8a-46b5-8443-da5953655994" providerId="ADAL" clId="{69662CCE-6842-8A4D-A7EF-AC1A874846F8}" dt="2023-02-12T20:08:06.809" v="1862" actId="1076"/>
        <pc:sldMkLst>
          <pc:docMk/>
          <pc:sldMk cId="3764440344" sldId="394"/>
        </pc:sldMkLst>
        <pc:spChg chg="mod">
          <ac:chgData name="zhangchunhui" userId="a692adf6-6e8a-46b5-8443-da5953655994" providerId="ADAL" clId="{69662CCE-6842-8A4D-A7EF-AC1A874846F8}" dt="2023-02-12T20:08:06.809" v="1862" actId="1076"/>
          <ac:spMkLst>
            <pc:docMk/>
            <pc:sldMk cId="3764440344" sldId="394"/>
            <ac:spMk id="2" creationId="{59E0D441-5143-FA4C-EC30-FA1455DF8956}"/>
          </ac:spMkLst>
        </pc:spChg>
      </pc:sldChg>
      <pc:sldChg chg="addSp delSp modSp add mod">
        <pc:chgData name="zhangchunhui" userId="a692adf6-6e8a-46b5-8443-da5953655994" providerId="ADAL" clId="{69662CCE-6842-8A4D-A7EF-AC1A874846F8}" dt="2023-02-12T20:19:43.171" v="2533" actId="20577"/>
        <pc:sldMkLst>
          <pc:docMk/>
          <pc:sldMk cId="778725894" sldId="395"/>
        </pc:sldMkLst>
        <pc:spChg chg="add mod">
          <ac:chgData name="zhangchunhui" userId="a692adf6-6e8a-46b5-8443-da5953655994" providerId="ADAL" clId="{69662CCE-6842-8A4D-A7EF-AC1A874846F8}" dt="2023-02-12T20:09:31.892" v="1865"/>
          <ac:spMkLst>
            <pc:docMk/>
            <pc:sldMk cId="778725894" sldId="395"/>
            <ac:spMk id="4" creationId="{379B610E-53D8-3160-1025-D8E07ED8C977}"/>
          </ac:spMkLst>
        </pc:spChg>
        <pc:spChg chg="mod">
          <ac:chgData name="zhangchunhui" userId="a692adf6-6e8a-46b5-8443-da5953655994" providerId="ADAL" clId="{69662CCE-6842-8A4D-A7EF-AC1A874846F8}" dt="2023-02-12T20:10:04.791" v="1873" actId="120"/>
          <ac:spMkLst>
            <pc:docMk/>
            <pc:sldMk cId="778725894" sldId="395"/>
            <ac:spMk id="5" creationId="{18BD3502-DF68-6406-C2B3-2C18F4BE9E93}"/>
          </ac:spMkLst>
        </pc:spChg>
        <pc:spChg chg="mod">
          <ac:chgData name="zhangchunhui" userId="a692adf6-6e8a-46b5-8443-da5953655994" providerId="ADAL" clId="{69662CCE-6842-8A4D-A7EF-AC1A874846F8}" dt="2023-02-12T20:19:43.171" v="2533" actId="20577"/>
          <ac:spMkLst>
            <pc:docMk/>
            <pc:sldMk cId="778725894" sldId="395"/>
            <ac:spMk id="8" creationId="{A1C1C65F-4F8F-BCBF-3F12-338E84040C2E}"/>
          </ac:spMkLst>
        </pc:spChg>
        <pc:spChg chg="del">
          <ac:chgData name="zhangchunhui" userId="a692adf6-6e8a-46b5-8443-da5953655994" providerId="ADAL" clId="{69662CCE-6842-8A4D-A7EF-AC1A874846F8}" dt="2023-02-12T20:09:31.624" v="1864" actId="478"/>
          <ac:spMkLst>
            <pc:docMk/>
            <pc:sldMk cId="778725894" sldId="395"/>
            <ac:spMk id="9" creationId="{85986111-42C6-C1E0-A026-554A56D6E7B3}"/>
          </ac:spMkLst>
        </pc:spChg>
        <pc:picChg chg="del">
          <ac:chgData name="zhangchunhui" userId="a692adf6-6e8a-46b5-8443-da5953655994" providerId="ADAL" clId="{69662CCE-6842-8A4D-A7EF-AC1A874846F8}" dt="2023-02-12T20:09:42.989" v="1867" actId="478"/>
          <ac:picMkLst>
            <pc:docMk/>
            <pc:sldMk cId="778725894" sldId="395"/>
            <ac:picMk id="2" creationId="{7E2C5CBD-16D9-C71D-5EBD-F84B950CBA90}"/>
          </ac:picMkLst>
        </pc:picChg>
      </pc:sldChg>
      <pc:sldChg chg="add">
        <pc:chgData name="zhangchunhui" userId="a692adf6-6e8a-46b5-8443-da5953655994" providerId="ADAL" clId="{69662CCE-6842-8A4D-A7EF-AC1A874846F8}" dt="2023-02-12T20:20:42.188" v="2534"/>
        <pc:sldMkLst>
          <pc:docMk/>
          <pc:sldMk cId="4121937379" sldId="3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section,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edge-level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1334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LSTM_1 -&gt;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GAT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LSTM_2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5846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LSTM_1 -&gt;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GAT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LSTM_2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6044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LSTM_1 -&gt;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GAT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LSTM_2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722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section,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edge-level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2480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LSTM_1 -&gt;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GAT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LSTM_2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13723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LSTM_1 -&gt;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GAT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LSTM_2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3927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section,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edge-level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2870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section,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edge-level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7371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section,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edge-level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964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section,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edge-level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968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section,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edge-level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9370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LSTM_1 -&gt;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GAT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LSTM_2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5247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section,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edge-level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4367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536df636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536df636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LSTM_1 -&gt;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GAT -&gt;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Att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 -&gt; LSTM_2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994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51" name="Google Shape;1151;p83"/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3" name="Google Shape;1153;p83"/>
          <p:cNvSpPr txBox="1"/>
          <p:nvPr/>
        </p:nvSpPr>
        <p:spPr>
          <a:xfrm>
            <a:off x="1950099" y="26880"/>
            <a:ext cx="5273152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200" b="1" dirty="0">
                <a:solidFill>
                  <a:schemeClr val="bg1"/>
                </a:solidFill>
              </a:rPr>
              <a:t>COSI133A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– </a:t>
            </a:r>
            <a:r>
              <a:rPr lang="en-US" altLang="zh-CN" sz="3200" b="1" dirty="0">
                <a:solidFill>
                  <a:schemeClr val="bg1"/>
                </a:solidFill>
              </a:rPr>
              <a:t>Graph</a:t>
            </a:r>
            <a:r>
              <a:rPr lang="zh-CN" altLang="en-US" sz="3200" b="1" dirty="0">
                <a:solidFill>
                  <a:schemeClr val="bg1"/>
                </a:solidFill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</a:rPr>
              <a:t>Mining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1154" name="Google Shape;1154;p83"/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Google Shape;1153;p83">
            <a:extLst>
              <a:ext uri="{FF2B5EF4-FFF2-40B4-BE49-F238E27FC236}">
                <a16:creationId xmlns:a16="http://schemas.microsoft.com/office/drawing/2014/main" id="{112FC997-946E-5242-95DD-3E41093EC22E}"/>
              </a:ext>
            </a:extLst>
          </p:cNvPr>
          <p:cNvSpPr txBox="1"/>
          <p:nvPr/>
        </p:nvSpPr>
        <p:spPr>
          <a:xfrm>
            <a:off x="1810387" y="1018150"/>
            <a:ext cx="5552576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Graph</a:t>
            </a:r>
            <a:r>
              <a:rPr lang="zh-CN" altLang="en-US" sz="4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Few-shot</a:t>
            </a:r>
            <a:r>
              <a:rPr lang="zh-CN" altLang="en-US" sz="4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Learning</a:t>
            </a:r>
            <a:endParaRPr sz="4000" b="1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7F156-90B9-3D95-1D1D-90445BA5F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81" y="1235718"/>
            <a:ext cx="8628611" cy="539404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lang="en-US" altLang="zh-CN" sz="2400" b="1" i="1" u="sng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2400" b="1" i="1" u="sng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0C07D4-D9DA-A1BD-E372-F5C0DDB5E2FD}"/>
              </a:ext>
            </a:extLst>
          </p:cNvPr>
          <p:cNvSpPr txBox="1">
            <a:spLocks/>
          </p:cNvSpPr>
          <p:nvPr/>
        </p:nvSpPr>
        <p:spPr>
          <a:xfrm>
            <a:off x="622649" y="3453721"/>
            <a:ext cx="7585309" cy="77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zh-CN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zh-CN" altLang="en-US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zh-CN" altLang="en-US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zh-CN" altLang="en-US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exploration</a:t>
            </a:r>
            <a:r>
              <a:rPr lang="zh-CN" altLang="en-US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multimodal</a:t>
            </a:r>
            <a:r>
              <a:rPr lang="zh-CN" altLang="en-US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learning:</a:t>
            </a:r>
            <a:r>
              <a:rPr lang="zh-CN" altLang="en-US" sz="1200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200" dirty="0">
              <a:solidFill>
                <a:srgbClr val="37373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 Twice as Much as You Say: Scene Graph Contrastive Learning for Self-Supervised Image Caption Generation,</a:t>
            </a:r>
            <a:r>
              <a:rPr lang="zh-CN" altLang="en-US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200" i="1" dirty="0">
              <a:solidFill>
                <a:srgbClr val="37373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CIKM’22,</a:t>
            </a:r>
            <a:r>
              <a:rPr lang="zh-CN" altLang="en-US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Zhang, et al.</a:t>
            </a:r>
          </a:p>
        </p:txBody>
      </p:sp>
      <p:sp>
        <p:nvSpPr>
          <p:cNvPr id="5" name="Google Shape;1155;p83">
            <a:extLst>
              <a:ext uri="{FF2B5EF4-FFF2-40B4-BE49-F238E27FC236}">
                <a16:creationId xmlns:a16="http://schemas.microsoft.com/office/drawing/2014/main" id="{FA670448-A9CF-5032-7605-36E1C127E237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993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53;p83">
            <a:extLst>
              <a:ext uri="{FF2B5EF4-FFF2-40B4-BE49-F238E27FC236}">
                <a16:creationId xmlns:a16="http://schemas.microsoft.com/office/drawing/2014/main" id="{AD7ECE55-B696-1894-DC90-37B4C7A5688B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505B5B-C92F-73A5-62BD-7B62191504DE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82E0A4-E5E5-E6FE-15B4-C498E4CDA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6" y="80672"/>
            <a:ext cx="8651732" cy="539404"/>
          </a:xfrm>
        </p:spPr>
        <p:txBody>
          <a:bodyPr>
            <a:noAutofit/>
          </a:bodyPr>
          <a:lstStyle/>
          <a:p>
            <a:pPr algn="l"/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Effectiveness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emerged language representations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D8268-BD06-D471-9B4C-9809D0902354}"/>
              </a:ext>
            </a:extLst>
          </p:cNvPr>
          <p:cNvSpPr txBox="1"/>
          <p:nvPr/>
        </p:nvSpPr>
        <p:spPr>
          <a:xfrm>
            <a:off x="0" y="784697"/>
            <a:ext cx="9144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Comparisons with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popular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baselines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numerical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en-US" altLang="zh-CN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F1E51-C84E-D2EC-E84C-EBE251AA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8" y="1113007"/>
            <a:ext cx="7794227" cy="377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4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53;p83">
            <a:extLst>
              <a:ext uri="{FF2B5EF4-FFF2-40B4-BE49-F238E27FC236}">
                <a16:creationId xmlns:a16="http://schemas.microsoft.com/office/drawing/2014/main" id="{AD7ECE55-B696-1894-DC90-37B4C7A5688B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505B5B-C92F-73A5-62BD-7B62191504DE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82E0A4-E5E5-E6FE-15B4-C498E4CDA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6" y="80672"/>
            <a:ext cx="8651732" cy="539404"/>
          </a:xfrm>
        </p:spPr>
        <p:txBody>
          <a:bodyPr>
            <a:noAutofit/>
          </a:bodyPr>
          <a:lstStyle/>
          <a:p>
            <a:pPr algn="l"/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Effectiveness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emerged language representations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D8268-BD06-D471-9B4C-9809D0902354}"/>
              </a:ext>
            </a:extLst>
          </p:cNvPr>
          <p:cNvSpPr txBox="1"/>
          <p:nvPr/>
        </p:nvSpPr>
        <p:spPr>
          <a:xfrm>
            <a:off x="0" y="784697"/>
            <a:ext cx="9144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Ablation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study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scene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augmentation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contrastive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altLang="zh-CN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0283D-3347-D25E-9669-48DEC4F16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896" y="1293347"/>
            <a:ext cx="5020071" cy="35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2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53;p83">
            <a:extLst>
              <a:ext uri="{FF2B5EF4-FFF2-40B4-BE49-F238E27FC236}">
                <a16:creationId xmlns:a16="http://schemas.microsoft.com/office/drawing/2014/main" id="{AD7ECE55-B696-1894-DC90-37B4C7A5688B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505B5B-C92F-73A5-62BD-7B62191504DE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82E0A4-E5E5-E6FE-15B4-C498E4CDA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6" y="80672"/>
            <a:ext cx="8651732" cy="539404"/>
          </a:xfrm>
        </p:spPr>
        <p:txBody>
          <a:bodyPr>
            <a:noAutofit/>
          </a:bodyPr>
          <a:lstStyle/>
          <a:p>
            <a:pPr algn="l"/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Effectiveness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emerged language representations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D8268-BD06-D471-9B4C-9809D0902354}"/>
              </a:ext>
            </a:extLst>
          </p:cNvPr>
          <p:cNvSpPr txBox="1"/>
          <p:nvPr/>
        </p:nvSpPr>
        <p:spPr>
          <a:xfrm>
            <a:off x="0" y="784697"/>
            <a:ext cx="9144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Ablation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study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dropout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contrastive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altLang="zh-CN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D73C6-16FA-926F-C1B5-51D9302B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3" y="1521991"/>
            <a:ext cx="8816422" cy="260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53;p83">
            <a:extLst>
              <a:ext uri="{FF2B5EF4-FFF2-40B4-BE49-F238E27FC236}">
                <a16:creationId xmlns:a16="http://schemas.microsoft.com/office/drawing/2014/main" id="{AD7ECE55-B696-1894-DC90-37B4C7A5688B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505B5B-C92F-73A5-62BD-7B62191504DE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82E0A4-E5E5-E6FE-15B4-C498E4CDA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6" y="80672"/>
            <a:ext cx="6527293" cy="539404"/>
          </a:xfrm>
        </p:spPr>
        <p:txBody>
          <a:bodyPr>
            <a:noAutofit/>
          </a:bodyPr>
          <a:lstStyle/>
          <a:p>
            <a:pPr algn="l"/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Look Twice as Much as You Say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50530-2530-13C4-16ED-7C6747E2A293}"/>
              </a:ext>
            </a:extLst>
          </p:cNvPr>
          <p:cNvSpPr txBox="1"/>
          <p:nvPr/>
        </p:nvSpPr>
        <p:spPr>
          <a:xfrm>
            <a:off x="0" y="784697"/>
            <a:ext cx="914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altLang="zh-C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Scene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Contrastive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effectiveness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emerged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representations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image-pretrained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captioning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4642E9-188F-0D53-18A9-005E398FEB06}"/>
              </a:ext>
            </a:extLst>
          </p:cNvPr>
          <p:cNvSpPr/>
          <p:nvPr/>
        </p:nvSpPr>
        <p:spPr>
          <a:xfrm>
            <a:off x="-2926" y="2505820"/>
            <a:ext cx="4574926" cy="51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53;p83">
            <a:extLst>
              <a:ext uri="{FF2B5EF4-FFF2-40B4-BE49-F238E27FC236}">
                <a16:creationId xmlns:a16="http://schemas.microsoft.com/office/drawing/2014/main" id="{AD7ECE55-B696-1894-DC90-37B4C7A5688B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505B5B-C92F-73A5-62BD-7B62191504DE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82E0A4-E5E5-E6FE-15B4-C498E4CDA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6" y="80672"/>
            <a:ext cx="8651732" cy="539404"/>
          </a:xfrm>
        </p:spPr>
        <p:txBody>
          <a:bodyPr>
            <a:noAutofit/>
          </a:bodyPr>
          <a:lstStyle/>
          <a:p>
            <a:pPr algn="l"/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D8268-BD06-D471-9B4C-9809D0902354}"/>
              </a:ext>
            </a:extLst>
          </p:cNvPr>
          <p:cNvSpPr txBox="1"/>
          <p:nvPr/>
        </p:nvSpPr>
        <p:spPr>
          <a:xfrm>
            <a:off x="0" y="784697"/>
            <a:ext cx="91440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Language representations </a:t>
            </a:r>
            <a:r>
              <a:rPr lang="en-US" altLang="zh-CN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emerge from a purely image-pretrained model,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even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i.e.,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LSTM_1 -&gt; Attention -&gt; GAT -&gt; Attention -&gt; LSTM_2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Although the image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captioning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model only has </a:t>
            </a:r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pseudo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sentence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logits in the calculation of contrastive loss, the pre-trained model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weights provide an effective initialization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i.e.,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1%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finetuning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brings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impressive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caption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</a:p>
          <a:p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for potential future exploration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LSTM brings architecture prior related to NLP: it projects the image representation to the language dimension in a sequential manner like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sentence.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GAT introduces semantic representations: it extracts scene graph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representation as one of the inputs to LSTM, which encodes object attributes and relations in images and enhance the semantic/language representations learned by LSTM.</a:t>
            </a: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6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6BEDF-C0F8-C62A-36C2-C485474D9BFC}"/>
              </a:ext>
            </a:extLst>
          </p:cNvPr>
          <p:cNvSpPr/>
          <p:nvPr/>
        </p:nvSpPr>
        <p:spPr>
          <a:xfrm>
            <a:off x="3319093" y="1602254"/>
            <a:ext cx="250581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zh-CN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you!</a:t>
            </a:r>
          </a:p>
          <a:p>
            <a:pPr algn="ctr"/>
            <a:endParaRPr lang="en-US" altLang="zh-C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zh-CN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CN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76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51" name="Google Shape;1151;p83"/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4" name="Google Shape;1154;p83"/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153;p83">
            <a:extLst>
              <a:ext uri="{FF2B5EF4-FFF2-40B4-BE49-F238E27FC236}">
                <a16:creationId xmlns:a16="http://schemas.microsoft.com/office/drawing/2014/main" id="{68AC844B-D2E8-147E-E49F-17B36AB4671B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28F1C-10F9-50D9-989B-0E525564B3E8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2990B46-9A19-81AF-EE33-EDCAF012F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6" y="80672"/>
            <a:ext cx="6527293" cy="539404"/>
          </a:xfrm>
        </p:spPr>
        <p:txBody>
          <a:bodyPr>
            <a:noAutofit/>
          </a:bodyPr>
          <a:lstStyle/>
          <a:p>
            <a:pPr algn="l"/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Look Twice as Much as You Say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BF07B-63CA-6456-6C1A-1F8E8232B7C4}"/>
              </a:ext>
            </a:extLst>
          </p:cNvPr>
          <p:cNvSpPr txBox="1"/>
          <p:nvPr/>
        </p:nvSpPr>
        <p:spPr>
          <a:xfrm>
            <a:off x="0" y="784697"/>
            <a:ext cx="914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altLang="zh-C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180A7-C37C-221F-A9E0-1A450D03F771}"/>
              </a:ext>
            </a:extLst>
          </p:cNvPr>
          <p:cNvSpPr/>
          <p:nvPr/>
        </p:nvSpPr>
        <p:spPr>
          <a:xfrm>
            <a:off x="25345" y="739570"/>
            <a:ext cx="3910861" cy="51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155;p83">
            <a:extLst>
              <a:ext uri="{FF2B5EF4-FFF2-40B4-BE49-F238E27FC236}">
                <a16:creationId xmlns:a16="http://schemas.microsoft.com/office/drawing/2014/main" id="{A0F5391D-FD7F-E162-CA49-81E93BBB02F6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153;p83">
            <a:extLst>
              <a:ext uri="{FF2B5EF4-FFF2-40B4-BE49-F238E27FC236}">
                <a16:creationId xmlns:a16="http://schemas.microsoft.com/office/drawing/2014/main" id="{EDD7FDE3-9673-DE42-AB46-3D0CC9391036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90A7B0-5EA3-4F9F-8F36-3FD4DD5AFB3B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18BD3502-DF68-6406-C2B3-2C18F4BE9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5" y="80672"/>
            <a:ext cx="6230304" cy="539404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2400" b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 Language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1C65F-4F8F-BCBF-3F12-338E84040C2E}"/>
              </a:ext>
            </a:extLst>
          </p:cNvPr>
          <p:cNvSpPr txBox="1"/>
          <p:nvPr/>
        </p:nvSpPr>
        <p:spPr>
          <a:xfrm>
            <a:off x="0" y="784697"/>
            <a:ext cx="9144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Image2Text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(e.g.,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M^2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Transformer)</a:t>
            </a:r>
          </a:p>
          <a:p>
            <a:pPr marL="231775" lvl="8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Text2Image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(e.g.,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Ramesh et al. (2021b).)</a:t>
            </a: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F4EB380-5C62-84F9-736F-40EE6581F403}"/>
              </a:ext>
            </a:extLst>
          </p:cNvPr>
          <p:cNvGrpSpPr/>
          <p:nvPr/>
        </p:nvGrpSpPr>
        <p:grpSpPr>
          <a:xfrm>
            <a:off x="311094" y="1135932"/>
            <a:ext cx="8520835" cy="1006725"/>
            <a:chOff x="-1608931" y="1111232"/>
            <a:chExt cx="10426700" cy="12319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441BF1E-B4D2-05B8-D7E4-CF3A5B89F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608931" y="1111232"/>
              <a:ext cx="5232400" cy="1231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391D1B-3162-B920-86EC-55410B194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3469" y="1123932"/>
              <a:ext cx="5194300" cy="1206500"/>
            </a:xfrm>
            <a:prstGeom prst="rect">
              <a:avLst/>
            </a:prstGeom>
          </p:spPr>
        </p:pic>
      </p:grp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EEA483-9D47-6582-C41A-A5C7B8ED2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27" y="2658168"/>
            <a:ext cx="7449026" cy="22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5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153;p83">
            <a:extLst>
              <a:ext uri="{FF2B5EF4-FFF2-40B4-BE49-F238E27FC236}">
                <a16:creationId xmlns:a16="http://schemas.microsoft.com/office/drawing/2014/main" id="{EDD7FDE3-9673-DE42-AB46-3D0CC9391036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90A7B0-5EA3-4F9F-8F36-3FD4DD5AFB3B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18BD3502-DF68-6406-C2B3-2C18F4BE9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5" y="80672"/>
            <a:ext cx="6230304" cy="539404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2400" b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 Language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1C65F-4F8F-BCBF-3F12-338E84040C2E}"/>
              </a:ext>
            </a:extLst>
          </p:cNvPr>
          <p:cNvSpPr txBox="1"/>
          <p:nvPr/>
        </p:nvSpPr>
        <p:spPr>
          <a:xfrm>
            <a:off x="0" y="784697"/>
            <a:ext cx="9144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modalities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(e.g.,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CLIP,</a:t>
            </a:r>
            <a:r>
              <a:rPr lang="zh-CN" alt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ViLT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31775" lvl="8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C0537-1A02-7E9A-A59C-31C3DD065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37" y="1661456"/>
            <a:ext cx="3548237" cy="2233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436DC-2335-9A95-7940-B9FB5B323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165" y="1921678"/>
            <a:ext cx="4878829" cy="1786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7BF8E-A70A-379D-0598-0145C8A1AE95}"/>
              </a:ext>
            </a:extLst>
          </p:cNvPr>
          <p:cNvSpPr txBox="1"/>
          <p:nvPr/>
        </p:nvSpPr>
        <p:spPr>
          <a:xfrm>
            <a:off x="1679928" y="3889987"/>
            <a:ext cx="776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(a)</a:t>
            </a:r>
            <a:r>
              <a:rPr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CLIP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6BE43-A62B-98DF-8E15-69F948A20416}"/>
              </a:ext>
            </a:extLst>
          </p:cNvPr>
          <p:cNvSpPr txBox="1"/>
          <p:nvPr/>
        </p:nvSpPr>
        <p:spPr>
          <a:xfrm>
            <a:off x="6149850" y="3843746"/>
            <a:ext cx="776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(b)</a:t>
            </a:r>
            <a:r>
              <a:rPr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5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153;p83">
            <a:extLst>
              <a:ext uri="{FF2B5EF4-FFF2-40B4-BE49-F238E27FC236}">
                <a16:creationId xmlns:a16="http://schemas.microsoft.com/office/drawing/2014/main" id="{EDD7FDE3-9673-DE42-AB46-3D0CC9391036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90A7B0-5EA3-4F9F-8F36-3FD4DD5AFB3B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18BD3502-DF68-6406-C2B3-2C18F4BE9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5" y="80672"/>
            <a:ext cx="6230304" cy="539404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2400" b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Vision-Language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1C65F-4F8F-BCBF-3F12-338E84040C2E}"/>
              </a:ext>
            </a:extLst>
          </p:cNvPr>
          <p:cNvSpPr txBox="1"/>
          <p:nvPr/>
        </p:nvSpPr>
        <p:spPr>
          <a:xfrm>
            <a:off x="0" y="784697"/>
            <a:ext cx="9144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Summary: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requires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ground-truth</a:t>
            </a:r>
            <a:r>
              <a:rPr lang="zh-CN" alt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zh-CN" alt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requires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ground-truth</a:t>
            </a:r>
            <a:r>
              <a:rPr lang="zh-CN" alt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zh-CN" alt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supervised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requires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well-paired</a:t>
            </a:r>
            <a:r>
              <a:rPr lang="zh-CN" alt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image-text</a:t>
            </a:r>
            <a:r>
              <a:rPr lang="zh-CN" alt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zh-CN" alt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(un)supervised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  <a:p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All three of the above popular cross-modal learning paradigms have 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on the training data, </a:t>
            </a:r>
          </a:p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to mitigate the large modality </a:t>
            </a:r>
            <a:r>
              <a:rPr lang="en-US" altLang="zh-CN" sz="1600" b="1" dirty="0">
                <a:latin typeface="Calibri" panose="020F0502020204030204" pitchFamily="34" charset="0"/>
                <a:cs typeface="Calibri" panose="020F0502020204030204" pitchFamily="34" charset="0"/>
              </a:rPr>
              <a:t>gap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between vision and speech.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7DD125-2819-1834-FA30-0310056FCEA6}"/>
              </a:ext>
            </a:extLst>
          </p:cNvPr>
          <p:cNvCxnSpPr>
            <a:cxnSpLocks/>
          </p:cNvCxnSpPr>
          <p:nvPr/>
        </p:nvCxnSpPr>
        <p:spPr>
          <a:xfrm>
            <a:off x="2159199" y="2956622"/>
            <a:ext cx="0" cy="6638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608668-C420-A9ED-4500-9A81887E37FB}"/>
              </a:ext>
            </a:extLst>
          </p:cNvPr>
          <p:cNvSpPr txBox="1"/>
          <p:nvPr/>
        </p:nvSpPr>
        <p:spPr>
          <a:xfrm>
            <a:off x="2440641" y="3021243"/>
            <a:ext cx="4632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To tackle these limitations, we start</a:t>
            </a:r>
            <a:r>
              <a:rPr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with a question</a:t>
            </a:r>
            <a:r>
              <a:rPr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caption</a:t>
            </a:r>
            <a:r>
              <a:rPr lang="zh-CN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generation: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17A4E-46C3-5BEA-C530-0AB8A9244CA1}"/>
              </a:ext>
            </a:extLst>
          </p:cNvPr>
          <p:cNvSpPr txBox="1"/>
          <p:nvPr/>
        </p:nvSpPr>
        <p:spPr>
          <a:xfrm>
            <a:off x="842193" y="3864569"/>
            <a:ext cx="7700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Can language representations emerge from a purely image-pretrained model?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664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53;p83">
            <a:extLst>
              <a:ext uri="{FF2B5EF4-FFF2-40B4-BE49-F238E27FC236}">
                <a16:creationId xmlns:a16="http://schemas.microsoft.com/office/drawing/2014/main" id="{AD7ECE55-B696-1894-DC90-37B4C7A5688B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505B5B-C92F-73A5-62BD-7B62191504DE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82E0A4-E5E5-E6FE-15B4-C498E4CDA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6" y="80672"/>
            <a:ext cx="6527293" cy="539404"/>
          </a:xfrm>
        </p:spPr>
        <p:txBody>
          <a:bodyPr>
            <a:noAutofit/>
          </a:bodyPr>
          <a:lstStyle/>
          <a:p>
            <a:pPr algn="l"/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Look Twice as Much as You Say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50530-2530-13C4-16ED-7C6747E2A293}"/>
              </a:ext>
            </a:extLst>
          </p:cNvPr>
          <p:cNvSpPr txBox="1"/>
          <p:nvPr/>
        </p:nvSpPr>
        <p:spPr>
          <a:xfrm>
            <a:off x="0" y="784697"/>
            <a:ext cx="914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altLang="zh-C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Scene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Contrastive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4642E9-188F-0D53-18A9-005E398FEB06}"/>
              </a:ext>
            </a:extLst>
          </p:cNvPr>
          <p:cNvSpPr/>
          <p:nvPr/>
        </p:nvSpPr>
        <p:spPr>
          <a:xfrm>
            <a:off x="0" y="1350114"/>
            <a:ext cx="4271963" cy="51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7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53;p83">
            <a:extLst>
              <a:ext uri="{FF2B5EF4-FFF2-40B4-BE49-F238E27FC236}">
                <a16:creationId xmlns:a16="http://schemas.microsoft.com/office/drawing/2014/main" id="{AD7ECE55-B696-1894-DC90-37B4C7A5688B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505B5B-C92F-73A5-62BD-7B62191504DE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82E0A4-E5E5-E6FE-15B4-C498E4CDA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6" y="80672"/>
            <a:ext cx="6527293" cy="539404"/>
          </a:xfrm>
        </p:spPr>
        <p:txBody>
          <a:bodyPr>
            <a:noAutofit/>
          </a:bodyPr>
          <a:lstStyle/>
          <a:p>
            <a:pPr algn="l"/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Scene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Contrastive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D8268-BD06-D471-9B4C-9809D0902354}"/>
              </a:ext>
            </a:extLst>
          </p:cNvPr>
          <p:cNvSpPr txBox="1"/>
          <p:nvPr/>
        </p:nvSpPr>
        <p:spPr>
          <a:xfrm>
            <a:off x="0" y="784697"/>
            <a:ext cx="9144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Contrastive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purely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visual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Inputs,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learn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(pseudo)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caption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sentence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generation</a:t>
            </a:r>
            <a:endParaRPr lang="en-US" altLang="zh-CN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5011645-3364-E8A5-33AD-1CCB07E1C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" t="2153" r="1317" b="1736"/>
          <a:stretch/>
        </p:blipFill>
        <p:spPr>
          <a:xfrm>
            <a:off x="372291" y="1166684"/>
            <a:ext cx="8276515" cy="37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53;p83">
            <a:extLst>
              <a:ext uri="{FF2B5EF4-FFF2-40B4-BE49-F238E27FC236}">
                <a16:creationId xmlns:a16="http://schemas.microsoft.com/office/drawing/2014/main" id="{AD7ECE55-B696-1894-DC90-37B4C7A5688B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505B5B-C92F-73A5-62BD-7B62191504DE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82E0A4-E5E5-E6FE-15B4-C498E4CDA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6" y="80672"/>
            <a:ext cx="6527293" cy="539404"/>
          </a:xfrm>
        </p:spPr>
        <p:txBody>
          <a:bodyPr>
            <a:noAutofit/>
          </a:bodyPr>
          <a:lstStyle/>
          <a:p>
            <a:pPr algn="l"/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Look Twice as Much as You Say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50530-2530-13C4-16ED-7C6747E2A293}"/>
              </a:ext>
            </a:extLst>
          </p:cNvPr>
          <p:cNvSpPr txBox="1"/>
          <p:nvPr/>
        </p:nvSpPr>
        <p:spPr>
          <a:xfrm>
            <a:off x="0" y="784697"/>
            <a:ext cx="914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zh-CN" alt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n-US" altLang="zh-CN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Method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Scene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Contrastive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zh-CN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effectiveness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emerged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representations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image-pretrained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500" dirty="0">
                <a:latin typeface="Calibri" panose="020F0502020204030204" pitchFamily="34" charset="0"/>
                <a:cs typeface="Calibri" panose="020F0502020204030204" pitchFamily="34" charset="0"/>
              </a:rPr>
              <a:t>captioning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zh-C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4642E9-188F-0D53-18A9-005E398FEB06}"/>
              </a:ext>
            </a:extLst>
          </p:cNvPr>
          <p:cNvSpPr/>
          <p:nvPr/>
        </p:nvSpPr>
        <p:spPr>
          <a:xfrm>
            <a:off x="-2926" y="1945309"/>
            <a:ext cx="9144000" cy="51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3"/>
          <p:cNvSpPr/>
          <p:nvPr/>
        </p:nvSpPr>
        <p:spPr>
          <a:xfrm>
            <a:off x="3155700" y="4902250"/>
            <a:ext cx="5988300" cy="241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83"/>
          <p:cNvSpPr txBox="1">
            <a:spLocks noGrp="1"/>
          </p:cNvSpPr>
          <p:nvPr>
            <p:ph type="sldNum" idx="12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" name="Google Shape;1151;p83">
            <a:extLst>
              <a:ext uri="{FF2B5EF4-FFF2-40B4-BE49-F238E27FC236}">
                <a16:creationId xmlns:a16="http://schemas.microsoft.com/office/drawing/2014/main" id="{87301F44-2E08-AC45-8880-C80243785E1F}"/>
              </a:ext>
            </a:extLst>
          </p:cNvPr>
          <p:cNvSpPr/>
          <p:nvPr/>
        </p:nvSpPr>
        <p:spPr>
          <a:xfrm>
            <a:off x="0" y="4902250"/>
            <a:ext cx="3155700" cy="241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7" name="Google Shape;1154;p83">
            <a:extLst>
              <a:ext uri="{FF2B5EF4-FFF2-40B4-BE49-F238E27FC236}">
                <a16:creationId xmlns:a16="http://schemas.microsoft.com/office/drawing/2014/main" id="{E6A897AE-D682-7CCE-0D3D-B3A26D18A80D}"/>
              </a:ext>
            </a:extLst>
          </p:cNvPr>
          <p:cNvSpPr txBox="1"/>
          <p:nvPr/>
        </p:nvSpPr>
        <p:spPr>
          <a:xfrm>
            <a:off x="1088009" y="4839915"/>
            <a:ext cx="1352632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Chunhui</a:t>
            </a:r>
            <a:r>
              <a:rPr lang="zh-CN" altLang="en-US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Zhang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Google Shape;1155;p83">
            <a:extLst>
              <a:ext uri="{FF2B5EF4-FFF2-40B4-BE49-F238E27FC236}">
                <a16:creationId xmlns:a16="http://schemas.microsoft.com/office/drawing/2014/main" id="{C8C3C108-9EED-4F34-1D05-8724FE4530E4}"/>
              </a:ext>
            </a:extLst>
          </p:cNvPr>
          <p:cNvSpPr txBox="1"/>
          <p:nvPr/>
        </p:nvSpPr>
        <p:spPr>
          <a:xfrm>
            <a:off x="3664324" y="4839915"/>
            <a:ext cx="487882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zh-CN" sz="1200" i="1" dirty="0">
                <a:solidFill>
                  <a:srgbClr val="37373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anguage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representations emerge from a purely </a:t>
            </a:r>
            <a:r>
              <a:rPr lang="en-US" altLang="zh-CN" sz="1200" i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US" altLang="zh-CN" sz="1200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-pretrained model</a:t>
            </a: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53;p83">
            <a:extLst>
              <a:ext uri="{FF2B5EF4-FFF2-40B4-BE49-F238E27FC236}">
                <a16:creationId xmlns:a16="http://schemas.microsoft.com/office/drawing/2014/main" id="{AD7ECE55-B696-1894-DC90-37B4C7A5688B}"/>
              </a:ext>
            </a:extLst>
          </p:cNvPr>
          <p:cNvSpPr txBox="1"/>
          <p:nvPr/>
        </p:nvSpPr>
        <p:spPr>
          <a:xfrm>
            <a:off x="3712880" y="73237"/>
            <a:ext cx="174759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505B5B-C92F-73A5-62BD-7B62191504DE}"/>
              </a:ext>
            </a:extLst>
          </p:cNvPr>
          <p:cNvCxnSpPr>
            <a:cxnSpLocks/>
          </p:cNvCxnSpPr>
          <p:nvPr/>
        </p:nvCxnSpPr>
        <p:spPr>
          <a:xfrm>
            <a:off x="-976" y="698267"/>
            <a:ext cx="914497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82E0A4-E5E5-E6FE-15B4-C498E4CDA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26" y="80672"/>
            <a:ext cx="8651732" cy="539404"/>
          </a:xfrm>
        </p:spPr>
        <p:txBody>
          <a:bodyPr>
            <a:noAutofit/>
          </a:bodyPr>
          <a:lstStyle/>
          <a:p>
            <a:pPr algn="l"/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Experiment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Effectiveness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37373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emerged language representations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D8268-BD06-D471-9B4C-9809D0902354}"/>
              </a:ext>
            </a:extLst>
          </p:cNvPr>
          <p:cNvSpPr txBox="1"/>
          <p:nvPr/>
        </p:nvSpPr>
        <p:spPr>
          <a:xfrm>
            <a:off x="0" y="784697"/>
            <a:ext cx="9144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Performance: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finetuning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very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few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ground-truth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captions</a:t>
            </a:r>
            <a:endParaRPr lang="en-US" altLang="zh-CN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>
              <a:buFont typeface="Courier New" panose="02070309020205020404" pitchFamily="49" charset="0"/>
              <a:buChar char="o"/>
            </a:pPr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1775" lvl="8"/>
            <a:endParaRPr lang="en-US" altLang="zh-CN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E2A412-6C61-046E-55E3-7D3F2BDED1BF}"/>
              </a:ext>
            </a:extLst>
          </p:cNvPr>
          <p:cNvGrpSpPr/>
          <p:nvPr/>
        </p:nvGrpSpPr>
        <p:grpSpPr>
          <a:xfrm>
            <a:off x="1144520" y="1110953"/>
            <a:ext cx="6356839" cy="3791297"/>
            <a:chOff x="838200" y="1471586"/>
            <a:chExt cx="7772400" cy="46765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8E4CA1-B536-9AC0-4F29-64777FC6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471586"/>
              <a:ext cx="7772400" cy="12526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00F803-1BD9-AF7F-5986-19D9032B0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724236"/>
              <a:ext cx="7772400" cy="342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2777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10465</TotalTime>
  <Words>941</Words>
  <Application>Microsoft Macintosh PowerPoint</Application>
  <PresentationFormat>On-screen Show (16:9)</PresentationFormat>
  <Paragraphs>207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Lucida Grande</vt:lpstr>
      <vt:lpstr>Wingdings</vt:lpstr>
      <vt:lpstr>Simple Light</vt:lpstr>
      <vt:lpstr>Can language representations emerge from a purely image-pretrained model?</vt:lpstr>
      <vt:lpstr>Look Twice as Much as You Say</vt:lpstr>
      <vt:lpstr>Introduction - Vision Language Learning</vt:lpstr>
      <vt:lpstr>Introduction - Vision Language Learning</vt:lpstr>
      <vt:lpstr>Introduction – Vision-Language Learning</vt:lpstr>
      <vt:lpstr>Look Twice as Much as You Say</vt:lpstr>
      <vt:lpstr>Method – Scene Graph Contrastive Learning</vt:lpstr>
      <vt:lpstr>Look Twice as Much as You Say</vt:lpstr>
      <vt:lpstr>Experiment – Effectiveness of emerged language representations </vt:lpstr>
      <vt:lpstr>Experiment – Effectiveness of emerged language representations </vt:lpstr>
      <vt:lpstr>Experiment – Effectiveness of emerged language representations </vt:lpstr>
      <vt:lpstr>Experiment – Effectiveness of emerged language representations </vt:lpstr>
      <vt:lpstr>Look Twice as Much as You Say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zhangchunhui</cp:lastModifiedBy>
  <cp:revision>2930</cp:revision>
  <dcterms:modified xsi:type="dcterms:W3CDTF">2023-02-20T06:08:08Z</dcterms:modified>
</cp:coreProperties>
</file>